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7" r:id="rId2"/>
    <p:sldId id="294" r:id="rId3"/>
    <p:sldId id="353" r:id="rId4"/>
    <p:sldId id="299" r:id="rId5"/>
    <p:sldId id="360" r:id="rId6"/>
    <p:sldId id="298" r:id="rId7"/>
    <p:sldId id="300" r:id="rId8"/>
    <p:sldId id="327" r:id="rId9"/>
    <p:sldId id="426" r:id="rId10"/>
    <p:sldId id="423" r:id="rId11"/>
    <p:sldId id="425" r:id="rId12"/>
    <p:sldId id="325" r:id="rId13"/>
    <p:sldId id="422" r:id="rId14"/>
    <p:sldId id="326" r:id="rId15"/>
    <p:sldId id="427" r:id="rId16"/>
    <p:sldId id="379" r:id="rId17"/>
    <p:sldId id="381" r:id="rId18"/>
    <p:sldId id="418" r:id="rId19"/>
    <p:sldId id="419" r:id="rId20"/>
    <p:sldId id="420" r:id="rId21"/>
    <p:sldId id="42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E6008"/>
    <a:srgbClr val="F76B12"/>
    <a:srgbClr val="EC6B12"/>
    <a:srgbClr val="EC760A"/>
    <a:srgbClr val="F66B12"/>
    <a:srgbClr val="FB6B12"/>
    <a:srgbClr val="E96B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1" autoAdjust="0"/>
    <p:restoredTop sz="95268" autoAdjust="0"/>
  </p:normalViewPr>
  <p:slideViewPr>
    <p:cSldViewPr snapToGrid="0">
      <p:cViewPr varScale="1">
        <p:scale>
          <a:sx n="83" d="100"/>
          <a:sy n="83" d="100"/>
        </p:scale>
        <p:origin x="341" y="67"/>
      </p:cViewPr>
      <p:guideLst/>
    </p:cSldViewPr>
  </p:slideViewPr>
  <p:notesTextViewPr>
    <p:cViewPr>
      <p:scale>
        <a:sx n="1" d="1"/>
        <a:sy n="1" d="1"/>
      </p:scale>
      <p:origin x="0" y="0"/>
    </p:cViewPr>
  </p:notesTextViewPr>
  <p:sorterViewPr>
    <p:cViewPr varScale="1">
      <p:scale>
        <a:sx n="1" d="1"/>
        <a:sy n="1" d="1"/>
      </p:scale>
      <p:origin x="0" y="-13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 Telkamp" userId="f568a93b7a6ec86a" providerId="LiveId" clId="{8C537B47-FA4D-440A-91BB-BA390765FB03}"/>
    <pc:docChg chg="undo custSel addSld modSld">
      <pc:chgData name="Art Telkamp" userId="f568a93b7a6ec86a" providerId="LiveId" clId="{8C537B47-FA4D-440A-91BB-BA390765FB03}" dt="2019-09-12T21:29:29.953" v="1170" actId="20577"/>
      <pc:docMkLst>
        <pc:docMk/>
      </pc:docMkLst>
      <pc:sldChg chg="delSp modSp">
        <pc:chgData name="Art Telkamp" userId="f568a93b7a6ec86a" providerId="LiveId" clId="{8C537B47-FA4D-440A-91BB-BA390765FB03}" dt="2019-09-11T01:35:23.435" v="67" actId="1036"/>
        <pc:sldMkLst>
          <pc:docMk/>
          <pc:sldMk cId="2722866211" sldId="327"/>
        </pc:sldMkLst>
        <pc:spChg chg="del">
          <ac:chgData name="Art Telkamp" userId="f568a93b7a6ec86a" providerId="LiveId" clId="{8C537B47-FA4D-440A-91BB-BA390765FB03}" dt="2019-09-11T01:35:17.434" v="53" actId="478"/>
          <ac:spMkLst>
            <pc:docMk/>
            <pc:sldMk cId="2722866211" sldId="327"/>
            <ac:spMk id="4" creationId="{B14802DF-F391-4A27-8A7B-F9C5C8950F07}"/>
          </ac:spMkLst>
        </pc:spChg>
        <pc:spChg chg="mod">
          <ac:chgData name="Art Telkamp" userId="f568a93b7a6ec86a" providerId="LiveId" clId="{8C537B47-FA4D-440A-91BB-BA390765FB03}" dt="2019-09-11T01:35:23.435" v="67" actId="1036"/>
          <ac:spMkLst>
            <pc:docMk/>
            <pc:sldMk cId="2722866211" sldId="327"/>
            <ac:spMk id="13" creationId="{DA3B07C3-3A8D-4B99-B3B5-BB71526EBCFF}"/>
          </ac:spMkLst>
        </pc:spChg>
        <pc:spChg chg="mod">
          <ac:chgData name="Art Telkamp" userId="f568a93b7a6ec86a" providerId="LiveId" clId="{8C537B47-FA4D-440A-91BB-BA390765FB03}" dt="2019-09-11T01:35:23.435" v="67" actId="1036"/>
          <ac:spMkLst>
            <pc:docMk/>
            <pc:sldMk cId="2722866211" sldId="327"/>
            <ac:spMk id="14" creationId="{0193AE3D-F4C4-4B29-9F6E-A77DA5D0A397}"/>
          </ac:spMkLst>
        </pc:spChg>
        <pc:spChg chg="mod">
          <ac:chgData name="Art Telkamp" userId="f568a93b7a6ec86a" providerId="LiveId" clId="{8C537B47-FA4D-440A-91BB-BA390765FB03}" dt="2019-09-11T01:35:23.435" v="67" actId="1036"/>
          <ac:spMkLst>
            <pc:docMk/>
            <pc:sldMk cId="2722866211" sldId="327"/>
            <ac:spMk id="15" creationId="{1CCDE711-BFC0-44BC-86DB-4D0C8A6A8A20}"/>
          </ac:spMkLst>
        </pc:spChg>
        <pc:spChg chg="mod">
          <ac:chgData name="Art Telkamp" userId="f568a93b7a6ec86a" providerId="LiveId" clId="{8C537B47-FA4D-440A-91BB-BA390765FB03}" dt="2019-09-11T01:35:23.435" v="67" actId="1036"/>
          <ac:spMkLst>
            <pc:docMk/>
            <pc:sldMk cId="2722866211" sldId="327"/>
            <ac:spMk id="16" creationId="{75EEB2C0-BE6B-435A-9CD8-E872794C448B}"/>
          </ac:spMkLst>
        </pc:spChg>
        <pc:spChg chg="mod">
          <ac:chgData name="Art Telkamp" userId="f568a93b7a6ec86a" providerId="LiveId" clId="{8C537B47-FA4D-440A-91BB-BA390765FB03}" dt="2019-09-11T01:35:23.435" v="67" actId="1036"/>
          <ac:spMkLst>
            <pc:docMk/>
            <pc:sldMk cId="2722866211" sldId="327"/>
            <ac:spMk id="19" creationId="{A1BEAC10-81F7-4646-8EAF-DDACEB263DE7}"/>
          </ac:spMkLst>
        </pc:spChg>
        <pc:spChg chg="mod">
          <ac:chgData name="Art Telkamp" userId="f568a93b7a6ec86a" providerId="LiveId" clId="{8C537B47-FA4D-440A-91BB-BA390765FB03}" dt="2019-09-11T01:35:23.435" v="67" actId="1036"/>
          <ac:spMkLst>
            <pc:docMk/>
            <pc:sldMk cId="2722866211" sldId="327"/>
            <ac:spMk id="20" creationId="{03327502-9662-40F2-A0D3-A60630481028}"/>
          </ac:spMkLst>
        </pc:spChg>
        <pc:spChg chg="mod">
          <ac:chgData name="Art Telkamp" userId="f568a93b7a6ec86a" providerId="LiveId" clId="{8C537B47-FA4D-440A-91BB-BA390765FB03}" dt="2019-09-11T01:35:23.435" v="67" actId="1036"/>
          <ac:spMkLst>
            <pc:docMk/>
            <pc:sldMk cId="2722866211" sldId="327"/>
            <ac:spMk id="25" creationId="{247688B2-3289-48E2-81A7-742310BC5094}"/>
          </ac:spMkLst>
        </pc:spChg>
        <pc:spChg chg="mod">
          <ac:chgData name="Art Telkamp" userId="f568a93b7a6ec86a" providerId="LiveId" clId="{8C537B47-FA4D-440A-91BB-BA390765FB03}" dt="2019-09-11T01:35:23.435" v="67" actId="1036"/>
          <ac:spMkLst>
            <pc:docMk/>
            <pc:sldMk cId="2722866211" sldId="327"/>
            <ac:spMk id="26" creationId="{4C95A4FE-EC77-4765-AE23-88EFDE0F1202}"/>
          </ac:spMkLst>
        </pc:spChg>
        <pc:picChg chg="mod">
          <ac:chgData name="Art Telkamp" userId="f568a93b7a6ec86a" providerId="LiveId" clId="{8C537B47-FA4D-440A-91BB-BA390765FB03}" dt="2019-09-11T01:35:23.435" v="67" actId="1036"/>
          <ac:picMkLst>
            <pc:docMk/>
            <pc:sldMk cId="2722866211" sldId="327"/>
            <ac:picMk id="12" creationId="{89124F1E-44FF-4CB3-8E05-B5C52545F60D}"/>
          </ac:picMkLst>
        </pc:picChg>
        <pc:cxnChg chg="mod">
          <ac:chgData name="Art Telkamp" userId="f568a93b7a6ec86a" providerId="LiveId" clId="{8C537B47-FA4D-440A-91BB-BA390765FB03}" dt="2019-09-11T01:35:23.435" v="67" actId="1036"/>
          <ac:cxnSpMkLst>
            <pc:docMk/>
            <pc:sldMk cId="2722866211" sldId="327"/>
            <ac:cxnSpMk id="18" creationId="{A6591D30-4D98-4B77-8958-BFF5312CFF81}"/>
          </ac:cxnSpMkLst>
        </pc:cxnChg>
      </pc:sldChg>
      <pc:sldChg chg="addSp modSp">
        <pc:chgData name="Art Telkamp" userId="f568a93b7a6ec86a" providerId="LiveId" clId="{8C537B47-FA4D-440A-91BB-BA390765FB03}" dt="2019-09-12T00:37:50.259" v="411" actId="14100"/>
        <pc:sldMkLst>
          <pc:docMk/>
          <pc:sldMk cId="61670154" sldId="423"/>
        </pc:sldMkLst>
        <pc:spChg chg="add mod">
          <ac:chgData name="Art Telkamp" userId="f568a93b7a6ec86a" providerId="LiveId" clId="{8C537B47-FA4D-440A-91BB-BA390765FB03}" dt="2019-09-12T00:37:50.259" v="411" actId="14100"/>
          <ac:spMkLst>
            <pc:docMk/>
            <pc:sldMk cId="61670154" sldId="423"/>
            <ac:spMk id="18" creationId="{54F6E8EC-10CB-4111-8D54-D8B661B618F3}"/>
          </ac:spMkLst>
        </pc:spChg>
        <pc:spChg chg="mod">
          <ac:chgData name="Art Telkamp" userId="f568a93b7a6ec86a" providerId="LiveId" clId="{8C537B47-FA4D-440A-91BB-BA390765FB03}" dt="2019-09-12T00:37:40.462" v="409" actId="1038"/>
          <ac:spMkLst>
            <pc:docMk/>
            <pc:sldMk cId="61670154" sldId="423"/>
            <ac:spMk id="33" creationId="{F45EFDEC-FA24-4390-B148-31504A63500F}"/>
          </ac:spMkLst>
        </pc:spChg>
        <pc:spChg chg="mod">
          <ac:chgData name="Art Telkamp" userId="f568a93b7a6ec86a" providerId="LiveId" clId="{8C537B47-FA4D-440A-91BB-BA390765FB03}" dt="2019-09-12T00:37:40.462" v="409" actId="1038"/>
          <ac:spMkLst>
            <pc:docMk/>
            <pc:sldMk cId="61670154" sldId="423"/>
            <ac:spMk id="34" creationId="{183D03DC-C8B9-465A-95B9-F2D990E47304}"/>
          </ac:spMkLst>
        </pc:spChg>
        <pc:spChg chg="mod">
          <ac:chgData name="Art Telkamp" userId="f568a93b7a6ec86a" providerId="LiveId" clId="{8C537B47-FA4D-440A-91BB-BA390765FB03}" dt="2019-09-12T00:37:40.462" v="409" actId="1038"/>
          <ac:spMkLst>
            <pc:docMk/>
            <pc:sldMk cId="61670154" sldId="423"/>
            <ac:spMk id="35" creationId="{5878377F-AB10-4837-96F1-11225C6C43CF}"/>
          </ac:spMkLst>
        </pc:spChg>
        <pc:spChg chg="mod">
          <ac:chgData name="Art Telkamp" userId="f568a93b7a6ec86a" providerId="LiveId" clId="{8C537B47-FA4D-440A-91BB-BA390765FB03}" dt="2019-09-12T00:37:40.462" v="409" actId="1038"/>
          <ac:spMkLst>
            <pc:docMk/>
            <pc:sldMk cId="61670154" sldId="423"/>
            <ac:spMk id="36" creationId="{5D24546D-FC70-4A8B-8348-82AAAC8929F2}"/>
          </ac:spMkLst>
        </pc:spChg>
        <pc:grpChg chg="mod">
          <ac:chgData name="Art Telkamp" userId="f568a93b7a6ec86a" providerId="LiveId" clId="{8C537B47-FA4D-440A-91BB-BA390765FB03}" dt="2019-09-12T00:37:40.462" v="409" actId="1038"/>
          <ac:grpSpMkLst>
            <pc:docMk/>
            <pc:sldMk cId="61670154" sldId="423"/>
            <ac:grpSpMk id="17" creationId="{0BD63B22-A3C1-4CBA-9741-36090CFC73DD}"/>
          </ac:grpSpMkLst>
        </pc:grpChg>
      </pc:sldChg>
      <pc:sldChg chg="addSp delSp modSp add">
        <pc:chgData name="Art Telkamp" userId="f568a93b7a6ec86a" providerId="LiveId" clId="{8C537B47-FA4D-440A-91BB-BA390765FB03}" dt="2019-09-12T00:30:38.038" v="325" actId="207"/>
        <pc:sldMkLst>
          <pc:docMk/>
          <pc:sldMk cId="2782009238" sldId="426"/>
        </pc:sldMkLst>
        <pc:spChg chg="add mod">
          <ac:chgData name="Art Telkamp" userId="f568a93b7a6ec86a" providerId="LiveId" clId="{8C537B47-FA4D-440A-91BB-BA390765FB03}" dt="2019-09-12T00:23:35.125" v="223" actId="207"/>
          <ac:spMkLst>
            <pc:docMk/>
            <pc:sldMk cId="2782009238" sldId="426"/>
            <ac:spMk id="2" creationId="{5A14BFE6-A004-4079-88DE-5A5ADB74101E}"/>
          </ac:spMkLst>
        </pc:spChg>
        <pc:spChg chg="mod">
          <ac:chgData name="Art Telkamp" userId="f568a93b7a6ec86a" providerId="LiveId" clId="{8C537B47-FA4D-440A-91BB-BA390765FB03}" dt="2019-09-11T01:36:32.936" v="97" actId="1076"/>
          <ac:spMkLst>
            <pc:docMk/>
            <pc:sldMk cId="2782009238" sldId="426"/>
            <ac:spMk id="4" creationId="{B14802DF-F391-4A27-8A7B-F9C5C8950F07}"/>
          </ac:spMkLst>
        </pc:spChg>
        <pc:spChg chg="add mod">
          <ac:chgData name="Art Telkamp" userId="f568a93b7a6ec86a" providerId="LiveId" clId="{8C537B47-FA4D-440A-91BB-BA390765FB03}" dt="2019-09-12T00:26:44.811" v="307" actId="1076"/>
          <ac:spMkLst>
            <pc:docMk/>
            <pc:sldMk cId="2782009238" sldId="426"/>
            <ac:spMk id="5" creationId="{25EAB2D3-B04B-4150-9CAA-88AB2466BF16}"/>
          </ac:spMkLst>
        </pc:spChg>
        <pc:spChg chg="add mod">
          <ac:chgData name="Art Telkamp" userId="f568a93b7a6ec86a" providerId="LiveId" clId="{8C537B47-FA4D-440A-91BB-BA390765FB03}" dt="2019-09-12T00:30:05.137" v="324" actId="207"/>
          <ac:spMkLst>
            <pc:docMk/>
            <pc:sldMk cId="2782009238" sldId="426"/>
            <ac:spMk id="6" creationId="{33514BED-2DC3-4A14-982A-08344CCE8573}"/>
          </ac:spMkLst>
        </pc:spChg>
        <pc:spChg chg="add mod">
          <ac:chgData name="Art Telkamp" userId="f568a93b7a6ec86a" providerId="LiveId" clId="{8C537B47-FA4D-440A-91BB-BA390765FB03}" dt="2019-09-12T00:30:38.038" v="325" actId="207"/>
          <ac:spMkLst>
            <pc:docMk/>
            <pc:sldMk cId="2782009238" sldId="426"/>
            <ac:spMk id="8" creationId="{4A73474D-A9D3-4AB7-91C0-320BEBC290F8}"/>
          </ac:spMkLst>
        </pc:spChg>
        <pc:spChg chg="del">
          <ac:chgData name="Art Telkamp" userId="f568a93b7a6ec86a" providerId="LiveId" clId="{8C537B47-FA4D-440A-91BB-BA390765FB03}" dt="2019-09-11T01:32:26.630" v="1" actId="478"/>
          <ac:spMkLst>
            <pc:docMk/>
            <pc:sldMk cId="2782009238" sldId="426"/>
            <ac:spMk id="13" creationId="{DA3B07C3-3A8D-4B99-B3B5-BB71526EBCFF}"/>
          </ac:spMkLst>
        </pc:spChg>
        <pc:spChg chg="del">
          <ac:chgData name="Art Telkamp" userId="f568a93b7a6ec86a" providerId="LiveId" clId="{8C537B47-FA4D-440A-91BB-BA390765FB03}" dt="2019-09-11T01:32:26.630" v="1" actId="478"/>
          <ac:spMkLst>
            <pc:docMk/>
            <pc:sldMk cId="2782009238" sldId="426"/>
            <ac:spMk id="14" creationId="{0193AE3D-F4C4-4B29-9F6E-A77DA5D0A397}"/>
          </ac:spMkLst>
        </pc:spChg>
        <pc:spChg chg="del">
          <ac:chgData name="Art Telkamp" userId="f568a93b7a6ec86a" providerId="LiveId" clId="{8C537B47-FA4D-440A-91BB-BA390765FB03}" dt="2019-09-11T01:32:26.630" v="1" actId="478"/>
          <ac:spMkLst>
            <pc:docMk/>
            <pc:sldMk cId="2782009238" sldId="426"/>
            <ac:spMk id="15" creationId="{1CCDE711-BFC0-44BC-86DB-4D0C8A6A8A20}"/>
          </ac:spMkLst>
        </pc:spChg>
        <pc:spChg chg="del">
          <ac:chgData name="Art Telkamp" userId="f568a93b7a6ec86a" providerId="LiveId" clId="{8C537B47-FA4D-440A-91BB-BA390765FB03}" dt="2019-09-11T01:32:26.630" v="1" actId="478"/>
          <ac:spMkLst>
            <pc:docMk/>
            <pc:sldMk cId="2782009238" sldId="426"/>
            <ac:spMk id="16" creationId="{75EEB2C0-BE6B-435A-9CD8-E872794C448B}"/>
          </ac:spMkLst>
        </pc:spChg>
        <pc:spChg chg="del">
          <ac:chgData name="Art Telkamp" userId="f568a93b7a6ec86a" providerId="LiveId" clId="{8C537B47-FA4D-440A-91BB-BA390765FB03}" dt="2019-09-11T01:32:26.630" v="1" actId="478"/>
          <ac:spMkLst>
            <pc:docMk/>
            <pc:sldMk cId="2782009238" sldId="426"/>
            <ac:spMk id="19" creationId="{A1BEAC10-81F7-4646-8EAF-DDACEB263DE7}"/>
          </ac:spMkLst>
        </pc:spChg>
        <pc:spChg chg="del">
          <ac:chgData name="Art Telkamp" userId="f568a93b7a6ec86a" providerId="LiveId" clId="{8C537B47-FA4D-440A-91BB-BA390765FB03}" dt="2019-09-11T01:32:26.630" v="1" actId="478"/>
          <ac:spMkLst>
            <pc:docMk/>
            <pc:sldMk cId="2782009238" sldId="426"/>
            <ac:spMk id="20" creationId="{03327502-9662-40F2-A0D3-A60630481028}"/>
          </ac:spMkLst>
        </pc:spChg>
        <pc:spChg chg="del">
          <ac:chgData name="Art Telkamp" userId="f568a93b7a6ec86a" providerId="LiveId" clId="{8C537B47-FA4D-440A-91BB-BA390765FB03}" dt="2019-09-11T01:32:26.630" v="1" actId="478"/>
          <ac:spMkLst>
            <pc:docMk/>
            <pc:sldMk cId="2782009238" sldId="426"/>
            <ac:spMk id="25" creationId="{247688B2-3289-48E2-81A7-742310BC5094}"/>
          </ac:spMkLst>
        </pc:spChg>
        <pc:spChg chg="del">
          <ac:chgData name="Art Telkamp" userId="f568a93b7a6ec86a" providerId="LiveId" clId="{8C537B47-FA4D-440A-91BB-BA390765FB03}" dt="2019-09-11T01:32:26.630" v="1" actId="478"/>
          <ac:spMkLst>
            <pc:docMk/>
            <pc:sldMk cId="2782009238" sldId="426"/>
            <ac:spMk id="26" creationId="{4C95A4FE-EC77-4765-AE23-88EFDE0F1202}"/>
          </ac:spMkLst>
        </pc:spChg>
        <pc:picChg chg="add mod">
          <ac:chgData name="Art Telkamp" userId="f568a93b7a6ec86a" providerId="LiveId" clId="{8C537B47-FA4D-440A-91BB-BA390765FB03}" dt="2019-09-12T00:23:27.397" v="220" actId="1076"/>
          <ac:picMkLst>
            <pc:docMk/>
            <pc:sldMk cId="2782009238" sldId="426"/>
            <ac:picMk id="3" creationId="{A56AD932-D828-4191-8DE4-C0CEF5AA6E4D}"/>
          </ac:picMkLst>
        </pc:picChg>
        <pc:picChg chg="del">
          <ac:chgData name="Art Telkamp" userId="f568a93b7a6ec86a" providerId="LiveId" clId="{8C537B47-FA4D-440A-91BB-BA390765FB03}" dt="2019-09-11T01:32:26.630" v="1" actId="478"/>
          <ac:picMkLst>
            <pc:docMk/>
            <pc:sldMk cId="2782009238" sldId="426"/>
            <ac:picMk id="12" creationId="{89124F1E-44FF-4CB3-8E05-B5C52545F60D}"/>
          </ac:picMkLst>
        </pc:picChg>
        <pc:cxnChg chg="del">
          <ac:chgData name="Art Telkamp" userId="f568a93b7a6ec86a" providerId="LiveId" clId="{8C537B47-FA4D-440A-91BB-BA390765FB03}" dt="2019-09-11T01:32:26.630" v="1" actId="478"/>
          <ac:cxnSpMkLst>
            <pc:docMk/>
            <pc:sldMk cId="2782009238" sldId="426"/>
            <ac:cxnSpMk id="18" creationId="{A6591D30-4D98-4B77-8958-BFF5312CFF81}"/>
          </ac:cxnSpMkLst>
        </pc:cxnChg>
      </pc:sldChg>
      <pc:sldChg chg="addSp delSp modSp add">
        <pc:chgData name="Art Telkamp" userId="f568a93b7a6ec86a" providerId="LiveId" clId="{8C537B47-FA4D-440A-91BB-BA390765FB03}" dt="2019-09-12T21:29:29.953" v="1170" actId="20577"/>
        <pc:sldMkLst>
          <pc:docMk/>
          <pc:sldMk cId="3984294161" sldId="427"/>
        </pc:sldMkLst>
        <pc:spChg chg="add mod">
          <ac:chgData name="Art Telkamp" userId="f568a93b7a6ec86a" providerId="LiveId" clId="{8C537B47-FA4D-440A-91BB-BA390765FB03}" dt="2019-09-12T21:29:29.953" v="1170" actId="20577"/>
          <ac:spMkLst>
            <pc:docMk/>
            <pc:sldMk cId="3984294161" sldId="427"/>
            <ac:spMk id="5" creationId="{F876790D-F609-4CE7-B446-9D00C8BC07CF}"/>
          </ac:spMkLst>
        </pc:spChg>
        <pc:spChg chg="del">
          <ac:chgData name="Art Telkamp" userId="f568a93b7a6ec86a" providerId="LiveId" clId="{8C537B47-FA4D-440A-91BB-BA390765FB03}" dt="2019-09-12T20:51:07.130" v="413" actId="478"/>
          <ac:spMkLst>
            <pc:docMk/>
            <pc:sldMk cId="3984294161" sldId="427"/>
            <ac:spMk id="7" creationId="{D3C46E17-F0C7-42F0-8B7A-87A65BCC0FC4}"/>
          </ac:spMkLst>
        </pc:spChg>
        <pc:spChg chg="add del mod">
          <ac:chgData name="Art Telkamp" userId="f568a93b7a6ec86a" providerId="LiveId" clId="{8C537B47-FA4D-440A-91BB-BA390765FB03}" dt="2019-09-12T21:04:29.334" v="600"/>
          <ac:spMkLst>
            <pc:docMk/>
            <pc:sldMk cId="3984294161" sldId="427"/>
            <ac:spMk id="8" creationId="{8873A942-DBA0-432B-B37A-1E6330C9EB58}"/>
          </ac:spMkLst>
        </pc:spChg>
        <pc:spChg chg="add mod">
          <ac:chgData name="Art Telkamp" userId="f568a93b7a6ec86a" providerId="LiveId" clId="{8C537B47-FA4D-440A-91BB-BA390765FB03}" dt="2019-09-12T21:13:48.493" v="1065" actId="1076"/>
          <ac:spMkLst>
            <pc:docMk/>
            <pc:sldMk cId="3984294161" sldId="427"/>
            <ac:spMk id="10" creationId="{ACAA34F0-30E5-4D81-A89A-F45052F26EBD}"/>
          </ac:spMkLst>
        </pc:spChg>
        <pc:spChg chg="del">
          <ac:chgData name="Art Telkamp" userId="f568a93b7a6ec86a" providerId="LiveId" clId="{8C537B47-FA4D-440A-91BB-BA390765FB03}" dt="2019-09-12T20:51:07.130" v="413" actId="478"/>
          <ac:spMkLst>
            <pc:docMk/>
            <pc:sldMk cId="3984294161" sldId="427"/>
            <ac:spMk id="12" creationId="{C1B820A0-66F7-47FE-A0E8-9FC00D99119E}"/>
          </ac:spMkLst>
        </pc:spChg>
        <pc:spChg chg="del">
          <ac:chgData name="Art Telkamp" userId="f568a93b7a6ec86a" providerId="LiveId" clId="{8C537B47-FA4D-440A-91BB-BA390765FB03}" dt="2019-09-12T20:51:07.130" v="413" actId="478"/>
          <ac:spMkLst>
            <pc:docMk/>
            <pc:sldMk cId="3984294161" sldId="427"/>
            <ac:spMk id="16" creationId="{47B6B084-E4CC-4B1F-BF81-E200C75337F7}"/>
          </ac:spMkLst>
        </pc:spChg>
        <pc:spChg chg="add del mod">
          <ac:chgData name="Art Telkamp" userId="f568a93b7a6ec86a" providerId="LiveId" clId="{8C537B47-FA4D-440A-91BB-BA390765FB03}" dt="2019-09-12T20:53:03.161" v="454"/>
          <ac:spMkLst>
            <pc:docMk/>
            <pc:sldMk cId="3984294161" sldId="427"/>
            <ac:spMk id="18" creationId="{E7770D43-78F3-4AB5-A9C7-C13F3C4E3DD1}"/>
          </ac:spMkLst>
        </pc:spChg>
        <pc:spChg chg="add del mod">
          <ac:chgData name="Art Telkamp" userId="f568a93b7a6ec86a" providerId="LiveId" clId="{8C537B47-FA4D-440A-91BB-BA390765FB03}" dt="2019-09-12T20:53:03.161" v="454"/>
          <ac:spMkLst>
            <pc:docMk/>
            <pc:sldMk cId="3984294161" sldId="427"/>
            <ac:spMk id="20" creationId="{93D10B35-2205-4655-AE7E-001F287D4775}"/>
          </ac:spMkLst>
        </pc:spChg>
        <pc:spChg chg="add del mod">
          <ac:chgData name="Art Telkamp" userId="f568a93b7a6ec86a" providerId="LiveId" clId="{8C537B47-FA4D-440A-91BB-BA390765FB03}" dt="2019-09-12T20:53:03.161" v="454"/>
          <ac:spMkLst>
            <pc:docMk/>
            <pc:sldMk cId="3984294161" sldId="427"/>
            <ac:spMk id="21" creationId="{E26BA932-0420-4C2F-94A8-263043213CAE}"/>
          </ac:spMkLst>
        </pc:spChg>
        <pc:spChg chg="add del mod">
          <ac:chgData name="Art Telkamp" userId="f568a93b7a6ec86a" providerId="LiveId" clId="{8C537B47-FA4D-440A-91BB-BA390765FB03}" dt="2019-09-12T20:53:03.161" v="454"/>
          <ac:spMkLst>
            <pc:docMk/>
            <pc:sldMk cId="3984294161" sldId="427"/>
            <ac:spMk id="22" creationId="{D6569900-9369-4ECF-8CA8-8F75C84E14E3}"/>
          </ac:spMkLst>
        </pc:spChg>
        <pc:spChg chg="add mod">
          <ac:chgData name="Art Telkamp" userId="f568a93b7a6ec86a" providerId="LiveId" clId="{8C537B47-FA4D-440A-91BB-BA390765FB03}" dt="2019-09-12T21:13:34.542" v="1062" actId="1038"/>
          <ac:spMkLst>
            <pc:docMk/>
            <pc:sldMk cId="3984294161" sldId="427"/>
            <ac:spMk id="25" creationId="{93259DE0-DC4B-454A-943F-D7B68DADD08E}"/>
          </ac:spMkLst>
        </pc:spChg>
        <pc:spChg chg="add mod">
          <ac:chgData name="Art Telkamp" userId="f568a93b7a6ec86a" providerId="LiveId" clId="{8C537B47-FA4D-440A-91BB-BA390765FB03}" dt="2019-09-12T21:13:29.562" v="1048" actId="1038"/>
          <ac:spMkLst>
            <pc:docMk/>
            <pc:sldMk cId="3984294161" sldId="427"/>
            <ac:spMk id="27" creationId="{E01383B5-DFED-41F3-9AD2-7398325186BC}"/>
          </ac:spMkLst>
        </pc:spChg>
        <pc:spChg chg="add mod">
          <ac:chgData name="Art Telkamp" userId="f568a93b7a6ec86a" providerId="LiveId" clId="{8C537B47-FA4D-440A-91BB-BA390765FB03}" dt="2019-09-12T21:13:29.562" v="1048" actId="1038"/>
          <ac:spMkLst>
            <pc:docMk/>
            <pc:sldMk cId="3984294161" sldId="427"/>
            <ac:spMk id="28" creationId="{DE2BA8E9-CB8E-48BD-8589-AD04170784E2}"/>
          </ac:spMkLst>
        </pc:spChg>
        <pc:spChg chg="add del mod">
          <ac:chgData name="Art Telkamp" userId="f568a93b7a6ec86a" providerId="LiveId" clId="{8C537B47-FA4D-440A-91BB-BA390765FB03}" dt="2019-09-12T20:53:30.282" v="458" actId="478"/>
          <ac:spMkLst>
            <pc:docMk/>
            <pc:sldMk cId="3984294161" sldId="427"/>
            <ac:spMk id="29" creationId="{D0BC61A6-E1BA-4B35-B6B5-B8F7BDCACDD7}"/>
          </ac:spMkLst>
        </pc:spChg>
        <pc:spChg chg="add del mod">
          <ac:chgData name="Art Telkamp" userId="f568a93b7a6ec86a" providerId="LiveId" clId="{8C537B47-FA4D-440A-91BB-BA390765FB03}" dt="2019-09-12T20:53:30.282" v="458" actId="478"/>
          <ac:spMkLst>
            <pc:docMk/>
            <pc:sldMk cId="3984294161" sldId="427"/>
            <ac:spMk id="30" creationId="{55D28408-0AFC-4356-A4C3-39AA6FE9BD18}"/>
          </ac:spMkLst>
        </pc:spChg>
        <pc:spChg chg="add mod">
          <ac:chgData name="Art Telkamp" userId="f568a93b7a6ec86a" providerId="LiveId" clId="{8C537B47-FA4D-440A-91BB-BA390765FB03}" dt="2019-09-12T21:13:29.562" v="1048" actId="1038"/>
          <ac:spMkLst>
            <pc:docMk/>
            <pc:sldMk cId="3984294161" sldId="427"/>
            <ac:spMk id="31" creationId="{0C29367A-1906-4D0F-AEC3-CF803128C548}"/>
          </ac:spMkLst>
        </pc:spChg>
        <pc:spChg chg="add mod">
          <ac:chgData name="Art Telkamp" userId="f568a93b7a6ec86a" providerId="LiveId" clId="{8C537B47-FA4D-440A-91BB-BA390765FB03}" dt="2019-09-12T21:13:29.562" v="1048" actId="1038"/>
          <ac:spMkLst>
            <pc:docMk/>
            <pc:sldMk cId="3984294161" sldId="427"/>
            <ac:spMk id="32" creationId="{B1145FD6-90A0-4931-84CC-0BB4CC13BD63}"/>
          </ac:spMkLst>
        </pc:spChg>
        <pc:spChg chg="add mod">
          <ac:chgData name="Art Telkamp" userId="f568a93b7a6ec86a" providerId="LiveId" clId="{8C537B47-FA4D-440A-91BB-BA390765FB03}" dt="2019-09-12T21:13:34.542" v="1062" actId="1038"/>
          <ac:spMkLst>
            <pc:docMk/>
            <pc:sldMk cId="3984294161" sldId="427"/>
            <ac:spMk id="34" creationId="{7D33C596-E65E-476A-9CB6-46CD5FD75D5A}"/>
          </ac:spMkLst>
        </pc:spChg>
        <pc:spChg chg="add mod">
          <ac:chgData name="Art Telkamp" userId="f568a93b7a6ec86a" providerId="LiveId" clId="{8C537B47-FA4D-440A-91BB-BA390765FB03}" dt="2019-09-12T21:13:29.562" v="1048" actId="1038"/>
          <ac:spMkLst>
            <pc:docMk/>
            <pc:sldMk cId="3984294161" sldId="427"/>
            <ac:spMk id="35" creationId="{F7F500CE-EAD1-4AE1-8FDD-AB39C8962309}"/>
          </ac:spMkLst>
        </pc:spChg>
        <pc:spChg chg="del">
          <ac:chgData name="Art Telkamp" userId="f568a93b7a6ec86a" providerId="LiveId" clId="{8C537B47-FA4D-440A-91BB-BA390765FB03}" dt="2019-09-12T20:51:07.130" v="413" actId="478"/>
          <ac:spMkLst>
            <pc:docMk/>
            <pc:sldMk cId="3984294161" sldId="427"/>
            <ac:spMk id="37" creationId="{0D80D2FD-5F0A-4830-8F6C-366353E9C3B6}"/>
          </ac:spMkLst>
        </pc:spChg>
        <pc:spChg chg="del">
          <ac:chgData name="Art Telkamp" userId="f568a93b7a6ec86a" providerId="LiveId" clId="{8C537B47-FA4D-440A-91BB-BA390765FB03}" dt="2019-09-12T20:51:07.130" v="413" actId="478"/>
          <ac:spMkLst>
            <pc:docMk/>
            <pc:sldMk cId="3984294161" sldId="427"/>
            <ac:spMk id="46" creationId="{F20A2497-9B55-412A-AE58-F3956A6EBEF8}"/>
          </ac:spMkLst>
        </pc:spChg>
        <pc:picChg chg="del">
          <ac:chgData name="Art Telkamp" userId="f568a93b7a6ec86a" providerId="LiveId" clId="{8C537B47-FA4D-440A-91BB-BA390765FB03}" dt="2019-09-12T20:51:07.130" v="413" actId="478"/>
          <ac:picMkLst>
            <pc:docMk/>
            <pc:sldMk cId="3984294161" sldId="427"/>
            <ac:picMk id="2" creationId="{F9590CF1-6B0D-4DAC-A4F2-8767220348C7}"/>
          </ac:picMkLst>
        </pc:picChg>
        <pc:picChg chg="del">
          <ac:chgData name="Art Telkamp" userId="f568a93b7a6ec86a" providerId="LiveId" clId="{8C537B47-FA4D-440A-91BB-BA390765FB03}" dt="2019-09-12T20:51:07.130" v="413" actId="478"/>
          <ac:picMkLst>
            <pc:docMk/>
            <pc:sldMk cId="3984294161" sldId="427"/>
            <ac:picMk id="3" creationId="{82D46E93-6690-476A-B2BC-6FDC7970E1DC}"/>
          </ac:picMkLst>
        </pc:picChg>
        <pc:picChg chg="del">
          <ac:chgData name="Art Telkamp" userId="f568a93b7a6ec86a" providerId="LiveId" clId="{8C537B47-FA4D-440A-91BB-BA390765FB03}" dt="2019-09-12T20:51:07.130" v="413" actId="478"/>
          <ac:picMkLst>
            <pc:docMk/>
            <pc:sldMk cId="3984294161" sldId="427"/>
            <ac:picMk id="4" creationId="{70A58C99-4DB2-4F40-B2D1-E4C005891020}"/>
          </ac:picMkLst>
        </pc:picChg>
        <pc:picChg chg="del">
          <ac:chgData name="Art Telkamp" userId="f568a93b7a6ec86a" providerId="LiveId" clId="{8C537B47-FA4D-440A-91BB-BA390765FB03}" dt="2019-09-12T20:51:07.130" v="413" actId="478"/>
          <ac:picMkLst>
            <pc:docMk/>
            <pc:sldMk cId="3984294161" sldId="427"/>
            <ac:picMk id="6" creationId="{1114D3D1-D29F-4F8B-A00A-647845C54A09}"/>
          </ac:picMkLst>
        </pc:picChg>
        <pc:picChg chg="del">
          <ac:chgData name="Art Telkamp" userId="f568a93b7a6ec86a" providerId="LiveId" clId="{8C537B47-FA4D-440A-91BB-BA390765FB03}" dt="2019-09-12T20:51:07.130" v="413" actId="478"/>
          <ac:picMkLst>
            <pc:docMk/>
            <pc:sldMk cId="3984294161" sldId="427"/>
            <ac:picMk id="14" creationId="{3455A5ED-BC90-4D53-84D4-22D7E692684D}"/>
          </ac:picMkLst>
        </pc:picChg>
        <pc:picChg chg="del">
          <ac:chgData name="Art Telkamp" userId="f568a93b7a6ec86a" providerId="LiveId" clId="{8C537B47-FA4D-440A-91BB-BA390765FB03}" dt="2019-09-12T20:51:07.130" v="413" actId="478"/>
          <ac:picMkLst>
            <pc:docMk/>
            <pc:sldMk cId="3984294161" sldId="427"/>
            <ac:picMk id="15" creationId="{06EAB9A8-5769-4E9E-AA28-CEC0A23E6402}"/>
          </ac:picMkLst>
        </pc:picChg>
        <pc:picChg chg="add del mod">
          <ac:chgData name="Art Telkamp" userId="f568a93b7a6ec86a" providerId="LiveId" clId="{8C537B47-FA4D-440A-91BB-BA390765FB03}" dt="2019-09-12T20:53:03.161" v="454"/>
          <ac:picMkLst>
            <pc:docMk/>
            <pc:sldMk cId="3984294161" sldId="427"/>
            <ac:picMk id="17" creationId="{FA1F88DF-8185-4B12-B306-639EF0A24C0A}"/>
          </ac:picMkLst>
        </pc:picChg>
        <pc:picChg chg="add del mod">
          <ac:chgData name="Art Telkamp" userId="f568a93b7a6ec86a" providerId="LiveId" clId="{8C537B47-FA4D-440A-91BB-BA390765FB03}" dt="2019-09-12T20:53:03.161" v="454"/>
          <ac:picMkLst>
            <pc:docMk/>
            <pc:sldMk cId="3984294161" sldId="427"/>
            <ac:picMk id="19" creationId="{29D3148D-5AE5-4D56-B061-53A88265D2F9}"/>
          </ac:picMkLst>
        </pc:picChg>
        <pc:picChg chg="add mod">
          <ac:chgData name="Art Telkamp" userId="f568a93b7a6ec86a" providerId="LiveId" clId="{8C537B47-FA4D-440A-91BB-BA390765FB03}" dt="2019-09-12T21:13:34.542" v="1062" actId="1038"/>
          <ac:picMkLst>
            <pc:docMk/>
            <pc:sldMk cId="3984294161" sldId="427"/>
            <ac:picMk id="24" creationId="{7E67E09B-486F-4230-8F40-E4B2083060CF}"/>
          </ac:picMkLst>
        </pc:picChg>
        <pc:picChg chg="add mod">
          <ac:chgData name="Art Telkamp" userId="f568a93b7a6ec86a" providerId="LiveId" clId="{8C537B47-FA4D-440A-91BB-BA390765FB03}" dt="2019-09-12T21:13:29.562" v="1048" actId="1038"/>
          <ac:picMkLst>
            <pc:docMk/>
            <pc:sldMk cId="3984294161" sldId="427"/>
            <ac:picMk id="26" creationId="{D32206B7-21A2-4871-9B47-7101372B23FD}"/>
          </ac:picMkLst>
        </pc:picChg>
        <pc:cxnChg chg="add del mod">
          <ac:chgData name="Art Telkamp" userId="f568a93b7a6ec86a" providerId="LiveId" clId="{8C537B47-FA4D-440A-91BB-BA390765FB03}" dt="2019-09-12T20:53:03.161" v="454"/>
          <ac:cxnSpMkLst>
            <pc:docMk/>
            <pc:sldMk cId="3984294161" sldId="427"/>
            <ac:cxnSpMk id="23" creationId="{D57D5442-C593-4100-B8E6-1E280C6B7434}"/>
          </ac:cxnSpMkLst>
        </pc:cxnChg>
        <pc:cxnChg chg="add mod">
          <ac:chgData name="Art Telkamp" userId="f568a93b7a6ec86a" providerId="LiveId" clId="{8C537B47-FA4D-440A-91BB-BA390765FB03}" dt="2019-09-12T21:13:29.562" v="1048" actId="1038"/>
          <ac:cxnSpMkLst>
            <pc:docMk/>
            <pc:sldMk cId="3984294161" sldId="427"/>
            <ac:cxnSpMk id="33" creationId="{C6B54598-F02E-40D2-A967-B3C105CE6205}"/>
          </ac:cxnSpMkLst>
        </pc:cxnChg>
      </pc:sldChg>
    </pc:docChg>
  </pc:docChgLst>
  <pc:docChgLst>
    <pc:chgData name="Art Telkamp" userId="f568a93b7a6ec86a" providerId="LiveId" clId="{29E0325E-3133-4E33-96B7-7F5AA9356D5F}"/>
    <pc:docChg chg="custSel addSld delSld modSld">
      <pc:chgData name="Art Telkamp" userId="f568a93b7a6ec86a" providerId="LiveId" clId="{29E0325E-3133-4E33-96B7-7F5AA9356D5F}" dt="2019-07-11T23:17:49.971" v="196" actId="1076"/>
      <pc:docMkLst>
        <pc:docMk/>
      </pc:docMkLst>
      <pc:sldChg chg="addSp delSp modSp add">
        <pc:chgData name="Art Telkamp" userId="f568a93b7a6ec86a" providerId="LiveId" clId="{29E0325E-3133-4E33-96B7-7F5AA9356D5F}" dt="2019-07-11T23:15:34.741" v="169" actId="1037"/>
        <pc:sldMkLst>
          <pc:docMk/>
          <pc:sldMk cId="61670154" sldId="423"/>
        </pc:sldMkLst>
        <pc:spChg chg="del">
          <ac:chgData name="Art Telkamp" userId="f568a93b7a6ec86a" providerId="LiveId" clId="{29E0325E-3133-4E33-96B7-7F5AA9356D5F}" dt="2019-07-11T21:42:39.292" v="1" actId="478"/>
          <ac:spMkLst>
            <pc:docMk/>
            <pc:sldMk cId="61670154" sldId="423"/>
            <ac:spMk id="4" creationId="{B14802DF-F391-4A27-8A7B-F9C5C8950F07}"/>
          </ac:spMkLst>
        </pc:spChg>
        <pc:spChg chg="mod">
          <ac:chgData name="Art Telkamp" userId="f568a93b7a6ec86a" providerId="LiveId" clId="{29E0325E-3133-4E33-96B7-7F5AA9356D5F}" dt="2019-07-11T21:42:42.572" v="3" actId="20577"/>
          <ac:spMkLst>
            <pc:docMk/>
            <pc:sldMk cId="61670154" sldId="423"/>
            <ac:spMk id="9" creationId="{1B33F009-ABDF-4B53-BB32-E8DEC0C03A9B}"/>
          </ac:spMkLst>
        </pc:spChg>
        <pc:spChg chg="del">
          <ac:chgData name="Art Telkamp" userId="f568a93b7a6ec86a" providerId="LiveId" clId="{29E0325E-3133-4E33-96B7-7F5AA9356D5F}" dt="2019-07-11T21:42:39.292" v="1" actId="478"/>
          <ac:spMkLst>
            <pc:docMk/>
            <pc:sldMk cId="61670154" sldId="423"/>
            <ac:spMk id="13" creationId="{DA3B07C3-3A8D-4B99-B3B5-BB71526EBCFF}"/>
          </ac:spMkLst>
        </pc:spChg>
        <pc:spChg chg="del">
          <ac:chgData name="Art Telkamp" userId="f568a93b7a6ec86a" providerId="LiveId" clId="{29E0325E-3133-4E33-96B7-7F5AA9356D5F}" dt="2019-07-11T21:42:39.292" v="1" actId="478"/>
          <ac:spMkLst>
            <pc:docMk/>
            <pc:sldMk cId="61670154" sldId="423"/>
            <ac:spMk id="14" creationId="{0193AE3D-F4C4-4B29-9F6E-A77DA5D0A397}"/>
          </ac:spMkLst>
        </pc:spChg>
        <pc:spChg chg="del">
          <ac:chgData name="Art Telkamp" userId="f568a93b7a6ec86a" providerId="LiveId" clId="{29E0325E-3133-4E33-96B7-7F5AA9356D5F}" dt="2019-07-11T21:42:39.292" v="1" actId="478"/>
          <ac:spMkLst>
            <pc:docMk/>
            <pc:sldMk cId="61670154" sldId="423"/>
            <ac:spMk id="15" creationId="{1CCDE711-BFC0-44BC-86DB-4D0C8A6A8A20}"/>
          </ac:spMkLst>
        </pc:spChg>
        <pc:spChg chg="del">
          <ac:chgData name="Art Telkamp" userId="f568a93b7a6ec86a" providerId="LiveId" clId="{29E0325E-3133-4E33-96B7-7F5AA9356D5F}" dt="2019-07-11T21:42:39.292" v="1" actId="478"/>
          <ac:spMkLst>
            <pc:docMk/>
            <pc:sldMk cId="61670154" sldId="423"/>
            <ac:spMk id="16" creationId="{75EEB2C0-BE6B-435A-9CD8-E872794C448B}"/>
          </ac:spMkLst>
        </pc:spChg>
        <pc:spChg chg="del">
          <ac:chgData name="Art Telkamp" userId="f568a93b7a6ec86a" providerId="LiveId" clId="{29E0325E-3133-4E33-96B7-7F5AA9356D5F}" dt="2019-07-11T21:42:39.292" v="1" actId="478"/>
          <ac:spMkLst>
            <pc:docMk/>
            <pc:sldMk cId="61670154" sldId="423"/>
            <ac:spMk id="19" creationId="{A1BEAC10-81F7-4646-8EAF-DDACEB263DE7}"/>
          </ac:spMkLst>
        </pc:spChg>
        <pc:spChg chg="del">
          <ac:chgData name="Art Telkamp" userId="f568a93b7a6ec86a" providerId="LiveId" clId="{29E0325E-3133-4E33-96B7-7F5AA9356D5F}" dt="2019-07-11T21:42:39.292" v="1" actId="478"/>
          <ac:spMkLst>
            <pc:docMk/>
            <pc:sldMk cId="61670154" sldId="423"/>
            <ac:spMk id="20" creationId="{03327502-9662-40F2-A0D3-A60630481028}"/>
          </ac:spMkLst>
        </pc:spChg>
        <pc:spChg chg="del">
          <ac:chgData name="Art Telkamp" userId="f568a93b7a6ec86a" providerId="LiveId" clId="{29E0325E-3133-4E33-96B7-7F5AA9356D5F}" dt="2019-07-11T21:42:39.292" v="1" actId="478"/>
          <ac:spMkLst>
            <pc:docMk/>
            <pc:sldMk cId="61670154" sldId="423"/>
            <ac:spMk id="25" creationId="{247688B2-3289-48E2-81A7-742310BC5094}"/>
          </ac:spMkLst>
        </pc:spChg>
        <pc:spChg chg="del">
          <ac:chgData name="Art Telkamp" userId="f568a93b7a6ec86a" providerId="LiveId" clId="{29E0325E-3133-4E33-96B7-7F5AA9356D5F}" dt="2019-07-11T21:42:39.292" v="1" actId="478"/>
          <ac:spMkLst>
            <pc:docMk/>
            <pc:sldMk cId="61670154" sldId="423"/>
            <ac:spMk id="26" creationId="{4C95A4FE-EC77-4765-AE23-88EFDE0F1202}"/>
          </ac:spMkLst>
        </pc:spChg>
        <pc:spChg chg="add mod">
          <ac:chgData name="Art Telkamp" userId="f568a93b7a6ec86a" providerId="LiveId" clId="{29E0325E-3133-4E33-96B7-7F5AA9356D5F}" dt="2019-07-11T23:15:34.741" v="169" actId="1037"/>
          <ac:spMkLst>
            <pc:docMk/>
            <pc:sldMk cId="61670154" sldId="423"/>
            <ac:spMk id="33" creationId="{F45EFDEC-FA24-4390-B148-31504A63500F}"/>
          </ac:spMkLst>
        </pc:spChg>
        <pc:spChg chg="add mod">
          <ac:chgData name="Art Telkamp" userId="f568a93b7a6ec86a" providerId="LiveId" clId="{29E0325E-3133-4E33-96B7-7F5AA9356D5F}" dt="2019-07-11T23:15:25.419" v="166" actId="1036"/>
          <ac:spMkLst>
            <pc:docMk/>
            <pc:sldMk cId="61670154" sldId="423"/>
            <ac:spMk id="34" creationId="{183D03DC-C8B9-465A-95B9-F2D990E47304}"/>
          </ac:spMkLst>
        </pc:spChg>
        <pc:spChg chg="add mod">
          <ac:chgData name="Art Telkamp" userId="f568a93b7a6ec86a" providerId="LiveId" clId="{29E0325E-3133-4E33-96B7-7F5AA9356D5F}" dt="2019-07-11T23:15:17.012" v="156" actId="1038"/>
          <ac:spMkLst>
            <pc:docMk/>
            <pc:sldMk cId="61670154" sldId="423"/>
            <ac:spMk id="35" creationId="{5878377F-AB10-4837-96F1-11225C6C43CF}"/>
          </ac:spMkLst>
        </pc:spChg>
        <pc:spChg chg="add mod">
          <ac:chgData name="Art Telkamp" userId="f568a93b7a6ec86a" providerId="LiveId" clId="{29E0325E-3133-4E33-96B7-7F5AA9356D5F}" dt="2019-07-11T21:45:47.876" v="42" actId="12"/>
          <ac:spMkLst>
            <pc:docMk/>
            <pc:sldMk cId="61670154" sldId="423"/>
            <ac:spMk id="36" creationId="{5D24546D-FC70-4A8B-8348-82AAAC8929F2}"/>
          </ac:spMkLst>
        </pc:spChg>
        <pc:grpChg chg="add mod">
          <ac:chgData name="Art Telkamp" userId="f568a93b7a6ec86a" providerId="LiveId" clId="{29E0325E-3133-4E33-96B7-7F5AA9356D5F}" dt="2019-07-11T21:45:19.087" v="37" actId="1037"/>
          <ac:grpSpMkLst>
            <pc:docMk/>
            <pc:sldMk cId="61670154" sldId="423"/>
            <ac:grpSpMk id="17" creationId="{0BD63B22-A3C1-4CBA-9741-36090CFC73DD}"/>
          </ac:grpSpMkLst>
        </pc:grpChg>
        <pc:picChg chg="del">
          <ac:chgData name="Art Telkamp" userId="f568a93b7a6ec86a" providerId="LiveId" clId="{29E0325E-3133-4E33-96B7-7F5AA9356D5F}" dt="2019-07-11T21:42:39.292" v="1" actId="478"/>
          <ac:picMkLst>
            <pc:docMk/>
            <pc:sldMk cId="61670154" sldId="423"/>
            <ac:picMk id="12" creationId="{89124F1E-44FF-4CB3-8E05-B5C52545F60D}"/>
          </ac:picMkLst>
        </pc:picChg>
        <pc:cxnChg chg="del">
          <ac:chgData name="Art Telkamp" userId="f568a93b7a6ec86a" providerId="LiveId" clId="{29E0325E-3133-4E33-96B7-7F5AA9356D5F}" dt="2019-07-11T21:42:39.292" v="1" actId="478"/>
          <ac:cxnSpMkLst>
            <pc:docMk/>
            <pc:sldMk cId="61670154" sldId="423"/>
            <ac:cxnSpMk id="18" creationId="{A6591D30-4D98-4B77-8958-BFF5312CFF81}"/>
          </ac:cxnSpMkLst>
        </pc:cxnChg>
      </pc:sldChg>
      <pc:sldChg chg="addSp delSp modSp add del">
        <pc:chgData name="Art Telkamp" userId="f568a93b7a6ec86a" providerId="LiveId" clId="{29E0325E-3133-4E33-96B7-7F5AA9356D5F}" dt="2019-07-11T22:04:49.769" v="114" actId="2696"/>
        <pc:sldMkLst>
          <pc:docMk/>
          <pc:sldMk cId="3232823694" sldId="424"/>
        </pc:sldMkLst>
        <pc:spChg chg="add">
          <ac:chgData name="Art Telkamp" userId="f568a93b7a6ec86a" providerId="LiveId" clId="{29E0325E-3133-4E33-96B7-7F5AA9356D5F}" dt="2019-07-11T21:49:13.135" v="47"/>
          <ac:spMkLst>
            <pc:docMk/>
            <pc:sldMk cId="3232823694" sldId="424"/>
            <ac:spMk id="25" creationId="{E5A85842-3640-4428-9229-ED6988A632C8}"/>
          </ac:spMkLst>
        </pc:spChg>
        <pc:spChg chg="del">
          <ac:chgData name="Art Telkamp" userId="f568a93b7a6ec86a" providerId="LiveId" clId="{29E0325E-3133-4E33-96B7-7F5AA9356D5F}" dt="2019-07-11T21:48:52.869" v="46" actId="478"/>
          <ac:spMkLst>
            <pc:docMk/>
            <pc:sldMk cId="3232823694" sldId="424"/>
            <ac:spMk id="33" creationId="{F45EFDEC-FA24-4390-B148-31504A63500F}"/>
          </ac:spMkLst>
        </pc:spChg>
        <pc:spChg chg="del">
          <ac:chgData name="Art Telkamp" userId="f568a93b7a6ec86a" providerId="LiveId" clId="{29E0325E-3133-4E33-96B7-7F5AA9356D5F}" dt="2019-07-11T21:48:52.869" v="46" actId="478"/>
          <ac:spMkLst>
            <pc:docMk/>
            <pc:sldMk cId="3232823694" sldId="424"/>
            <ac:spMk id="34" creationId="{183D03DC-C8B9-465A-95B9-F2D990E47304}"/>
          </ac:spMkLst>
        </pc:spChg>
        <pc:spChg chg="del">
          <ac:chgData name="Art Telkamp" userId="f568a93b7a6ec86a" providerId="LiveId" clId="{29E0325E-3133-4E33-96B7-7F5AA9356D5F}" dt="2019-07-11T21:48:52.869" v="46" actId="478"/>
          <ac:spMkLst>
            <pc:docMk/>
            <pc:sldMk cId="3232823694" sldId="424"/>
            <ac:spMk id="35" creationId="{5878377F-AB10-4837-96F1-11225C6C43CF}"/>
          </ac:spMkLst>
        </pc:spChg>
        <pc:spChg chg="del">
          <ac:chgData name="Art Telkamp" userId="f568a93b7a6ec86a" providerId="LiveId" clId="{29E0325E-3133-4E33-96B7-7F5AA9356D5F}" dt="2019-07-11T21:48:52.869" v="46" actId="478"/>
          <ac:spMkLst>
            <pc:docMk/>
            <pc:sldMk cId="3232823694" sldId="424"/>
            <ac:spMk id="36" creationId="{5D24546D-FC70-4A8B-8348-82AAAC8929F2}"/>
          </ac:spMkLst>
        </pc:spChg>
        <pc:grpChg chg="del">
          <ac:chgData name="Art Telkamp" userId="f568a93b7a6ec86a" providerId="LiveId" clId="{29E0325E-3133-4E33-96B7-7F5AA9356D5F}" dt="2019-07-11T21:48:52.869" v="46" actId="478"/>
          <ac:grpSpMkLst>
            <pc:docMk/>
            <pc:sldMk cId="3232823694" sldId="424"/>
            <ac:grpSpMk id="17" creationId="{0BD63B22-A3C1-4CBA-9741-36090CFC73DD}"/>
          </ac:grpSpMkLst>
        </pc:grpChg>
        <pc:picChg chg="add mod">
          <ac:chgData name="Art Telkamp" userId="f568a93b7a6ec86a" providerId="LiveId" clId="{29E0325E-3133-4E33-96B7-7F5AA9356D5F}" dt="2019-07-11T21:49:40.195" v="53" actId="1076"/>
          <ac:picMkLst>
            <pc:docMk/>
            <pc:sldMk cId="3232823694" sldId="424"/>
            <ac:picMk id="18" creationId="{30A21C27-2FF1-48BD-9006-68BCFB237325}"/>
          </ac:picMkLst>
        </pc:picChg>
        <pc:picChg chg="add">
          <ac:chgData name="Art Telkamp" userId="f568a93b7a6ec86a" providerId="LiveId" clId="{29E0325E-3133-4E33-96B7-7F5AA9356D5F}" dt="2019-07-11T21:49:13.135" v="47"/>
          <ac:picMkLst>
            <pc:docMk/>
            <pc:sldMk cId="3232823694" sldId="424"/>
            <ac:picMk id="19" creationId="{7E35B8CE-E1B5-4B01-B60F-1630EB8200BB}"/>
          </ac:picMkLst>
        </pc:picChg>
        <pc:cxnChg chg="add">
          <ac:chgData name="Art Telkamp" userId="f568a93b7a6ec86a" providerId="LiveId" clId="{29E0325E-3133-4E33-96B7-7F5AA9356D5F}" dt="2019-07-11T21:49:13.135" v="47"/>
          <ac:cxnSpMkLst>
            <pc:docMk/>
            <pc:sldMk cId="3232823694" sldId="424"/>
            <ac:cxnSpMk id="20" creationId="{BC155EA7-4D6E-48B7-856B-E225D365E83B}"/>
          </ac:cxnSpMkLst>
        </pc:cxnChg>
        <pc:cxnChg chg="add">
          <ac:chgData name="Art Telkamp" userId="f568a93b7a6ec86a" providerId="LiveId" clId="{29E0325E-3133-4E33-96B7-7F5AA9356D5F}" dt="2019-07-11T21:49:13.135" v="47"/>
          <ac:cxnSpMkLst>
            <pc:docMk/>
            <pc:sldMk cId="3232823694" sldId="424"/>
            <ac:cxnSpMk id="26" creationId="{69209D8F-7CBA-4AC2-BD19-266D95738735}"/>
          </ac:cxnSpMkLst>
        </pc:cxnChg>
      </pc:sldChg>
      <pc:sldChg chg="addSp delSp modSp add delAnim modAnim">
        <pc:chgData name="Art Telkamp" userId="f568a93b7a6ec86a" providerId="LiveId" clId="{29E0325E-3133-4E33-96B7-7F5AA9356D5F}" dt="2019-07-11T23:17:49.971" v="196" actId="1076"/>
        <pc:sldMkLst>
          <pc:docMk/>
          <pc:sldMk cId="1730450741" sldId="425"/>
        </pc:sldMkLst>
        <pc:spChg chg="add mod">
          <ac:chgData name="Art Telkamp" userId="f568a93b7a6ec86a" providerId="LiveId" clId="{29E0325E-3133-4E33-96B7-7F5AA9356D5F}" dt="2019-07-11T23:17:49.971" v="196" actId="1076"/>
          <ac:spMkLst>
            <pc:docMk/>
            <pc:sldMk cId="1730450741" sldId="425"/>
            <ac:spMk id="3" creationId="{B1657138-DCC2-46A8-8151-3BCB85060022}"/>
          </ac:spMkLst>
        </pc:spChg>
        <pc:spChg chg="del">
          <ac:chgData name="Art Telkamp" userId="f568a93b7a6ec86a" providerId="LiveId" clId="{29E0325E-3133-4E33-96B7-7F5AA9356D5F}" dt="2019-07-11T21:52:08.191" v="55" actId="478"/>
          <ac:spMkLst>
            <pc:docMk/>
            <pc:sldMk cId="1730450741" sldId="425"/>
            <ac:spMk id="25" creationId="{E5A85842-3640-4428-9229-ED6988A632C8}"/>
          </ac:spMkLst>
        </pc:spChg>
        <pc:picChg chg="add mod">
          <ac:chgData name="Art Telkamp" userId="f568a93b7a6ec86a" providerId="LiveId" clId="{29E0325E-3133-4E33-96B7-7F5AA9356D5F}" dt="2019-07-11T21:58:50.476" v="113" actId="1035"/>
          <ac:picMkLst>
            <pc:docMk/>
            <pc:sldMk cId="1730450741" sldId="425"/>
            <ac:picMk id="2" creationId="{429A1562-9C53-4756-ACF9-C56BFE51C5D9}"/>
          </ac:picMkLst>
        </pc:picChg>
        <pc:picChg chg="add del mod">
          <ac:chgData name="Art Telkamp" userId="f568a93b7a6ec86a" providerId="LiveId" clId="{29E0325E-3133-4E33-96B7-7F5AA9356D5F}" dt="2019-07-11T21:57:33.242" v="93" actId="478"/>
          <ac:picMkLst>
            <pc:docMk/>
            <pc:sldMk cId="1730450741" sldId="425"/>
            <ac:picMk id="3" creationId="{F13E3414-E5BE-46C2-B46F-314656CBC36B}"/>
          </ac:picMkLst>
        </pc:picChg>
        <pc:picChg chg="add del mod">
          <ac:chgData name="Art Telkamp" userId="f568a93b7a6ec86a" providerId="LiveId" clId="{29E0325E-3133-4E33-96B7-7F5AA9356D5F}" dt="2019-07-11T21:53:37.186" v="64" actId="478"/>
          <ac:picMkLst>
            <pc:docMk/>
            <pc:sldMk cId="1730450741" sldId="425"/>
            <ac:picMk id="4" creationId="{FFFA14A7-27BA-4363-8087-F48C44650B4C}"/>
          </ac:picMkLst>
        </pc:picChg>
        <pc:picChg chg="add mod">
          <ac:chgData name="Art Telkamp" userId="f568a93b7a6ec86a" providerId="LiveId" clId="{29E0325E-3133-4E33-96B7-7F5AA9356D5F}" dt="2019-07-11T21:58:50.476" v="113" actId="1035"/>
          <ac:picMkLst>
            <pc:docMk/>
            <pc:sldMk cId="1730450741" sldId="425"/>
            <ac:picMk id="5" creationId="{20B46FDB-25D4-472F-8374-63D5CCEE4EFE}"/>
          </ac:picMkLst>
        </pc:picChg>
        <pc:picChg chg="del">
          <ac:chgData name="Art Telkamp" userId="f568a93b7a6ec86a" providerId="LiveId" clId="{29E0325E-3133-4E33-96B7-7F5AA9356D5F}" dt="2019-07-11T21:52:08.191" v="55" actId="478"/>
          <ac:picMkLst>
            <pc:docMk/>
            <pc:sldMk cId="1730450741" sldId="425"/>
            <ac:picMk id="18" creationId="{30A21C27-2FF1-48BD-9006-68BCFB237325}"/>
          </ac:picMkLst>
        </pc:picChg>
        <pc:picChg chg="del">
          <ac:chgData name="Art Telkamp" userId="f568a93b7a6ec86a" providerId="LiveId" clId="{29E0325E-3133-4E33-96B7-7F5AA9356D5F}" dt="2019-07-11T21:52:08.191" v="55" actId="478"/>
          <ac:picMkLst>
            <pc:docMk/>
            <pc:sldMk cId="1730450741" sldId="425"/>
            <ac:picMk id="19" creationId="{7E35B8CE-E1B5-4B01-B60F-1630EB8200BB}"/>
          </ac:picMkLst>
        </pc:picChg>
        <pc:cxnChg chg="add del mod">
          <ac:chgData name="Art Telkamp" userId="f568a93b7a6ec86a" providerId="LiveId" clId="{29E0325E-3133-4E33-96B7-7F5AA9356D5F}" dt="2019-07-11T21:55:33.410" v="76" actId="478"/>
          <ac:cxnSpMkLst>
            <pc:docMk/>
            <pc:sldMk cId="1730450741" sldId="425"/>
            <ac:cxnSpMk id="7" creationId="{F9D3F53B-3B42-4EA5-B6D2-793D16B26E2F}"/>
          </ac:cxnSpMkLst>
        </pc:cxnChg>
        <pc:cxnChg chg="del">
          <ac:chgData name="Art Telkamp" userId="f568a93b7a6ec86a" providerId="LiveId" clId="{29E0325E-3133-4E33-96B7-7F5AA9356D5F}" dt="2019-07-11T21:52:08.191" v="55" actId="478"/>
          <ac:cxnSpMkLst>
            <pc:docMk/>
            <pc:sldMk cId="1730450741" sldId="425"/>
            <ac:cxnSpMk id="20" creationId="{BC155EA7-4D6E-48B7-856B-E225D365E83B}"/>
          </ac:cxnSpMkLst>
        </pc:cxnChg>
        <pc:cxnChg chg="del">
          <ac:chgData name="Art Telkamp" userId="f568a93b7a6ec86a" providerId="LiveId" clId="{29E0325E-3133-4E33-96B7-7F5AA9356D5F}" dt="2019-07-11T21:52:08.191" v="55" actId="478"/>
          <ac:cxnSpMkLst>
            <pc:docMk/>
            <pc:sldMk cId="1730450741" sldId="425"/>
            <ac:cxnSpMk id="26" creationId="{69209D8F-7CBA-4AC2-BD19-266D95738735}"/>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244A-2C10-4961-A144-E926EF698C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5DAB69-3ADF-4389-9392-39CA0F7F3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307308-F5B1-4FBD-86B8-C4878CDF560B}"/>
              </a:ext>
            </a:extLst>
          </p:cNvPr>
          <p:cNvSpPr>
            <a:spLocks noGrp="1"/>
          </p:cNvSpPr>
          <p:nvPr>
            <p:ph type="dt" sz="half" idx="10"/>
          </p:nvPr>
        </p:nvSpPr>
        <p:spPr/>
        <p:txBody>
          <a:bodyPr/>
          <a:lstStyle/>
          <a:p>
            <a:fld id="{D48B4554-E386-4761-9C74-4FBBC203BF58}" type="datetimeFigureOut">
              <a:rPr lang="en-US" smtClean="0"/>
              <a:t>9/12/2019</a:t>
            </a:fld>
            <a:endParaRPr lang="en-US"/>
          </a:p>
        </p:txBody>
      </p:sp>
      <p:sp>
        <p:nvSpPr>
          <p:cNvPr id="5" name="Footer Placeholder 4">
            <a:extLst>
              <a:ext uri="{FF2B5EF4-FFF2-40B4-BE49-F238E27FC236}">
                <a16:creationId xmlns:a16="http://schemas.microsoft.com/office/drawing/2014/main" id="{9C78731D-DD7C-4C4E-BEA6-35CC6ACE8B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D22A7-E453-427A-8CEE-3E467E7F2626}"/>
              </a:ext>
            </a:extLst>
          </p:cNvPr>
          <p:cNvSpPr>
            <a:spLocks noGrp="1"/>
          </p:cNvSpPr>
          <p:nvPr>
            <p:ph type="sldNum" sz="quarter" idx="12"/>
          </p:nvPr>
        </p:nvSpPr>
        <p:spPr/>
        <p:txBody>
          <a:bodyPr/>
          <a:lstStyle/>
          <a:p>
            <a:fld id="{AAAC2BE1-AA65-4843-831C-A896FF02FAF2}" type="slidenum">
              <a:rPr lang="en-US" smtClean="0"/>
              <a:t>‹#›</a:t>
            </a:fld>
            <a:endParaRPr lang="en-US"/>
          </a:p>
        </p:txBody>
      </p:sp>
    </p:spTree>
    <p:extLst>
      <p:ext uri="{BB962C8B-B14F-4D97-AF65-F5344CB8AC3E}">
        <p14:creationId xmlns:p14="http://schemas.microsoft.com/office/powerpoint/2010/main" val="3858945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F12DC-6184-423C-BA5E-C0F1397E74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AAF02E-2BA3-4DDE-8761-94B34FE879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EF80B-B664-4A74-A840-701F1DE4FA4C}"/>
              </a:ext>
            </a:extLst>
          </p:cNvPr>
          <p:cNvSpPr>
            <a:spLocks noGrp="1"/>
          </p:cNvSpPr>
          <p:nvPr>
            <p:ph type="dt" sz="half" idx="10"/>
          </p:nvPr>
        </p:nvSpPr>
        <p:spPr/>
        <p:txBody>
          <a:bodyPr/>
          <a:lstStyle/>
          <a:p>
            <a:fld id="{D48B4554-E386-4761-9C74-4FBBC203BF58}" type="datetimeFigureOut">
              <a:rPr lang="en-US" smtClean="0"/>
              <a:t>9/12/2019</a:t>
            </a:fld>
            <a:endParaRPr lang="en-US"/>
          </a:p>
        </p:txBody>
      </p:sp>
      <p:sp>
        <p:nvSpPr>
          <p:cNvPr id="5" name="Footer Placeholder 4">
            <a:extLst>
              <a:ext uri="{FF2B5EF4-FFF2-40B4-BE49-F238E27FC236}">
                <a16:creationId xmlns:a16="http://schemas.microsoft.com/office/drawing/2014/main" id="{6B4A3768-4C4E-465A-98A3-FBCF68A07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AA818-902E-450A-BD15-086E4DE7319E}"/>
              </a:ext>
            </a:extLst>
          </p:cNvPr>
          <p:cNvSpPr>
            <a:spLocks noGrp="1"/>
          </p:cNvSpPr>
          <p:nvPr>
            <p:ph type="sldNum" sz="quarter" idx="12"/>
          </p:nvPr>
        </p:nvSpPr>
        <p:spPr/>
        <p:txBody>
          <a:bodyPr/>
          <a:lstStyle/>
          <a:p>
            <a:fld id="{AAAC2BE1-AA65-4843-831C-A896FF02FAF2}" type="slidenum">
              <a:rPr lang="en-US" smtClean="0"/>
              <a:t>‹#›</a:t>
            </a:fld>
            <a:endParaRPr lang="en-US"/>
          </a:p>
        </p:txBody>
      </p:sp>
    </p:spTree>
    <p:extLst>
      <p:ext uri="{BB962C8B-B14F-4D97-AF65-F5344CB8AC3E}">
        <p14:creationId xmlns:p14="http://schemas.microsoft.com/office/powerpoint/2010/main" val="549631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4D5362-2CA0-478D-BDCC-11BE87649E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36AF9A-7A60-4A7E-A768-F9A922782A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3D859-B888-42CF-B3D5-235209D25CB6}"/>
              </a:ext>
            </a:extLst>
          </p:cNvPr>
          <p:cNvSpPr>
            <a:spLocks noGrp="1"/>
          </p:cNvSpPr>
          <p:nvPr>
            <p:ph type="dt" sz="half" idx="10"/>
          </p:nvPr>
        </p:nvSpPr>
        <p:spPr/>
        <p:txBody>
          <a:bodyPr/>
          <a:lstStyle/>
          <a:p>
            <a:fld id="{D48B4554-E386-4761-9C74-4FBBC203BF58}" type="datetimeFigureOut">
              <a:rPr lang="en-US" smtClean="0"/>
              <a:t>9/12/2019</a:t>
            </a:fld>
            <a:endParaRPr lang="en-US"/>
          </a:p>
        </p:txBody>
      </p:sp>
      <p:sp>
        <p:nvSpPr>
          <p:cNvPr id="5" name="Footer Placeholder 4">
            <a:extLst>
              <a:ext uri="{FF2B5EF4-FFF2-40B4-BE49-F238E27FC236}">
                <a16:creationId xmlns:a16="http://schemas.microsoft.com/office/drawing/2014/main" id="{A5E6B02E-FBE3-465D-B271-0C5AA2132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3DA84E-F629-414E-8426-0230372F711E}"/>
              </a:ext>
            </a:extLst>
          </p:cNvPr>
          <p:cNvSpPr>
            <a:spLocks noGrp="1"/>
          </p:cNvSpPr>
          <p:nvPr>
            <p:ph type="sldNum" sz="quarter" idx="12"/>
          </p:nvPr>
        </p:nvSpPr>
        <p:spPr/>
        <p:txBody>
          <a:bodyPr/>
          <a:lstStyle/>
          <a:p>
            <a:fld id="{AAAC2BE1-AA65-4843-831C-A896FF02FAF2}" type="slidenum">
              <a:rPr lang="en-US" smtClean="0"/>
              <a:t>‹#›</a:t>
            </a:fld>
            <a:endParaRPr lang="en-US"/>
          </a:p>
        </p:txBody>
      </p:sp>
    </p:spTree>
    <p:extLst>
      <p:ext uri="{BB962C8B-B14F-4D97-AF65-F5344CB8AC3E}">
        <p14:creationId xmlns:p14="http://schemas.microsoft.com/office/powerpoint/2010/main" val="3439656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93B56-3687-4A76-96F6-6DF8EAB63E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3CA731-C3B4-4BD2-AD5D-248708CB7B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68C7D-9D10-448D-BF3A-0A78E3CA8FB0}"/>
              </a:ext>
            </a:extLst>
          </p:cNvPr>
          <p:cNvSpPr>
            <a:spLocks noGrp="1"/>
          </p:cNvSpPr>
          <p:nvPr>
            <p:ph type="dt" sz="half" idx="10"/>
          </p:nvPr>
        </p:nvSpPr>
        <p:spPr/>
        <p:txBody>
          <a:bodyPr/>
          <a:lstStyle/>
          <a:p>
            <a:fld id="{D48B4554-E386-4761-9C74-4FBBC203BF58}" type="datetimeFigureOut">
              <a:rPr lang="en-US" smtClean="0"/>
              <a:t>9/12/2019</a:t>
            </a:fld>
            <a:endParaRPr lang="en-US"/>
          </a:p>
        </p:txBody>
      </p:sp>
      <p:sp>
        <p:nvSpPr>
          <p:cNvPr id="5" name="Footer Placeholder 4">
            <a:extLst>
              <a:ext uri="{FF2B5EF4-FFF2-40B4-BE49-F238E27FC236}">
                <a16:creationId xmlns:a16="http://schemas.microsoft.com/office/drawing/2014/main" id="{6E1B71B6-B5E1-4F2F-ABDF-A9BFF1B287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824FE-2C35-4852-AD20-B23E7DE6B82E}"/>
              </a:ext>
            </a:extLst>
          </p:cNvPr>
          <p:cNvSpPr>
            <a:spLocks noGrp="1"/>
          </p:cNvSpPr>
          <p:nvPr>
            <p:ph type="sldNum" sz="quarter" idx="12"/>
          </p:nvPr>
        </p:nvSpPr>
        <p:spPr/>
        <p:txBody>
          <a:bodyPr/>
          <a:lstStyle/>
          <a:p>
            <a:fld id="{AAAC2BE1-AA65-4843-831C-A896FF02FAF2}" type="slidenum">
              <a:rPr lang="en-US" smtClean="0"/>
              <a:t>‹#›</a:t>
            </a:fld>
            <a:endParaRPr lang="en-US"/>
          </a:p>
        </p:txBody>
      </p:sp>
    </p:spTree>
    <p:extLst>
      <p:ext uri="{BB962C8B-B14F-4D97-AF65-F5344CB8AC3E}">
        <p14:creationId xmlns:p14="http://schemas.microsoft.com/office/powerpoint/2010/main" val="157961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43D9-FE02-4000-B6D5-8B88B518D5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BA116C-B2E5-4286-9ABF-4CB81A27BC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E29AB5-6FFF-4D22-AD85-BF240128E3F7}"/>
              </a:ext>
            </a:extLst>
          </p:cNvPr>
          <p:cNvSpPr>
            <a:spLocks noGrp="1"/>
          </p:cNvSpPr>
          <p:nvPr>
            <p:ph type="dt" sz="half" idx="10"/>
          </p:nvPr>
        </p:nvSpPr>
        <p:spPr/>
        <p:txBody>
          <a:bodyPr/>
          <a:lstStyle/>
          <a:p>
            <a:fld id="{D48B4554-E386-4761-9C74-4FBBC203BF58}" type="datetimeFigureOut">
              <a:rPr lang="en-US" smtClean="0"/>
              <a:t>9/12/2019</a:t>
            </a:fld>
            <a:endParaRPr lang="en-US"/>
          </a:p>
        </p:txBody>
      </p:sp>
      <p:sp>
        <p:nvSpPr>
          <p:cNvPr id="5" name="Footer Placeholder 4">
            <a:extLst>
              <a:ext uri="{FF2B5EF4-FFF2-40B4-BE49-F238E27FC236}">
                <a16:creationId xmlns:a16="http://schemas.microsoft.com/office/drawing/2014/main" id="{48DFDA54-1324-4C0D-B33D-75F2610BC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93936-C6B4-485B-9E54-89B6A597245E}"/>
              </a:ext>
            </a:extLst>
          </p:cNvPr>
          <p:cNvSpPr>
            <a:spLocks noGrp="1"/>
          </p:cNvSpPr>
          <p:nvPr>
            <p:ph type="sldNum" sz="quarter" idx="12"/>
          </p:nvPr>
        </p:nvSpPr>
        <p:spPr/>
        <p:txBody>
          <a:bodyPr/>
          <a:lstStyle/>
          <a:p>
            <a:fld id="{AAAC2BE1-AA65-4843-831C-A896FF02FAF2}" type="slidenum">
              <a:rPr lang="en-US" smtClean="0"/>
              <a:t>‹#›</a:t>
            </a:fld>
            <a:endParaRPr lang="en-US"/>
          </a:p>
        </p:txBody>
      </p:sp>
    </p:spTree>
    <p:extLst>
      <p:ext uri="{BB962C8B-B14F-4D97-AF65-F5344CB8AC3E}">
        <p14:creationId xmlns:p14="http://schemas.microsoft.com/office/powerpoint/2010/main" val="1636955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2592B-9A90-4539-9D1F-36A56C75A8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D5D677-4917-4704-841A-7284B0342B5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2B3BB-87D2-4F39-A207-2E5C4C3776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59848F-2652-496A-B8A6-CA9FE887DF84}"/>
              </a:ext>
            </a:extLst>
          </p:cNvPr>
          <p:cNvSpPr>
            <a:spLocks noGrp="1"/>
          </p:cNvSpPr>
          <p:nvPr>
            <p:ph type="dt" sz="half" idx="10"/>
          </p:nvPr>
        </p:nvSpPr>
        <p:spPr/>
        <p:txBody>
          <a:bodyPr/>
          <a:lstStyle/>
          <a:p>
            <a:fld id="{D48B4554-E386-4761-9C74-4FBBC203BF58}" type="datetimeFigureOut">
              <a:rPr lang="en-US" smtClean="0"/>
              <a:t>9/12/2019</a:t>
            </a:fld>
            <a:endParaRPr lang="en-US"/>
          </a:p>
        </p:txBody>
      </p:sp>
      <p:sp>
        <p:nvSpPr>
          <p:cNvPr id="6" name="Footer Placeholder 5">
            <a:extLst>
              <a:ext uri="{FF2B5EF4-FFF2-40B4-BE49-F238E27FC236}">
                <a16:creationId xmlns:a16="http://schemas.microsoft.com/office/drawing/2014/main" id="{1453A7F5-3F8A-4C6D-B70B-71110554F5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1C3173-8DF5-480F-A41B-DAD07EC7C9FD}"/>
              </a:ext>
            </a:extLst>
          </p:cNvPr>
          <p:cNvSpPr>
            <a:spLocks noGrp="1"/>
          </p:cNvSpPr>
          <p:nvPr>
            <p:ph type="sldNum" sz="quarter" idx="12"/>
          </p:nvPr>
        </p:nvSpPr>
        <p:spPr/>
        <p:txBody>
          <a:bodyPr/>
          <a:lstStyle/>
          <a:p>
            <a:fld id="{AAAC2BE1-AA65-4843-831C-A896FF02FAF2}" type="slidenum">
              <a:rPr lang="en-US" smtClean="0"/>
              <a:t>‹#›</a:t>
            </a:fld>
            <a:endParaRPr lang="en-US"/>
          </a:p>
        </p:txBody>
      </p:sp>
    </p:spTree>
    <p:extLst>
      <p:ext uri="{BB962C8B-B14F-4D97-AF65-F5344CB8AC3E}">
        <p14:creationId xmlns:p14="http://schemas.microsoft.com/office/powerpoint/2010/main" val="2274795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730A-DE65-467C-9C00-1E01CD2A4E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71AEB3-F9DB-4DF7-8E7A-EFB6CD21C8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EFAA75-41E8-469A-B19B-0C2A1DEB48E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A21442-605F-4914-B0FA-54AA60600E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712704-9436-4CBF-9594-4E89F92EA26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E4C21E-8769-4016-89D0-44E59727BB19}"/>
              </a:ext>
            </a:extLst>
          </p:cNvPr>
          <p:cNvSpPr>
            <a:spLocks noGrp="1"/>
          </p:cNvSpPr>
          <p:nvPr>
            <p:ph type="dt" sz="half" idx="10"/>
          </p:nvPr>
        </p:nvSpPr>
        <p:spPr/>
        <p:txBody>
          <a:bodyPr/>
          <a:lstStyle/>
          <a:p>
            <a:fld id="{D48B4554-E386-4761-9C74-4FBBC203BF58}" type="datetimeFigureOut">
              <a:rPr lang="en-US" smtClean="0"/>
              <a:t>9/12/2019</a:t>
            </a:fld>
            <a:endParaRPr lang="en-US"/>
          </a:p>
        </p:txBody>
      </p:sp>
      <p:sp>
        <p:nvSpPr>
          <p:cNvPr id="8" name="Footer Placeholder 7">
            <a:extLst>
              <a:ext uri="{FF2B5EF4-FFF2-40B4-BE49-F238E27FC236}">
                <a16:creationId xmlns:a16="http://schemas.microsoft.com/office/drawing/2014/main" id="{F8E553C8-CBF5-4387-A8E6-414A830C17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904C63-5ED1-4406-9937-DD00AE70BAB0}"/>
              </a:ext>
            </a:extLst>
          </p:cNvPr>
          <p:cNvSpPr>
            <a:spLocks noGrp="1"/>
          </p:cNvSpPr>
          <p:nvPr>
            <p:ph type="sldNum" sz="quarter" idx="12"/>
          </p:nvPr>
        </p:nvSpPr>
        <p:spPr/>
        <p:txBody>
          <a:bodyPr/>
          <a:lstStyle/>
          <a:p>
            <a:fld id="{AAAC2BE1-AA65-4843-831C-A896FF02FAF2}" type="slidenum">
              <a:rPr lang="en-US" smtClean="0"/>
              <a:t>‹#›</a:t>
            </a:fld>
            <a:endParaRPr lang="en-US"/>
          </a:p>
        </p:txBody>
      </p:sp>
    </p:spTree>
    <p:extLst>
      <p:ext uri="{BB962C8B-B14F-4D97-AF65-F5344CB8AC3E}">
        <p14:creationId xmlns:p14="http://schemas.microsoft.com/office/powerpoint/2010/main" val="4117786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6C21-4881-4226-83B3-51E8DAF516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D8F2E1-A80F-40E7-9941-E0714BFE2D5F}"/>
              </a:ext>
            </a:extLst>
          </p:cNvPr>
          <p:cNvSpPr>
            <a:spLocks noGrp="1"/>
          </p:cNvSpPr>
          <p:nvPr>
            <p:ph type="dt" sz="half" idx="10"/>
          </p:nvPr>
        </p:nvSpPr>
        <p:spPr/>
        <p:txBody>
          <a:bodyPr/>
          <a:lstStyle/>
          <a:p>
            <a:fld id="{D48B4554-E386-4761-9C74-4FBBC203BF58}" type="datetimeFigureOut">
              <a:rPr lang="en-US" smtClean="0"/>
              <a:t>9/12/2019</a:t>
            </a:fld>
            <a:endParaRPr lang="en-US"/>
          </a:p>
        </p:txBody>
      </p:sp>
      <p:sp>
        <p:nvSpPr>
          <p:cNvPr id="4" name="Footer Placeholder 3">
            <a:extLst>
              <a:ext uri="{FF2B5EF4-FFF2-40B4-BE49-F238E27FC236}">
                <a16:creationId xmlns:a16="http://schemas.microsoft.com/office/drawing/2014/main" id="{1A71260B-87B7-4090-B408-BD045C2DE3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F51F92-2B14-438A-A34D-8348DF11752E}"/>
              </a:ext>
            </a:extLst>
          </p:cNvPr>
          <p:cNvSpPr>
            <a:spLocks noGrp="1"/>
          </p:cNvSpPr>
          <p:nvPr>
            <p:ph type="sldNum" sz="quarter" idx="12"/>
          </p:nvPr>
        </p:nvSpPr>
        <p:spPr/>
        <p:txBody>
          <a:bodyPr/>
          <a:lstStyle/>
          <a:p>
            <a:fld id="{AAAC2BE1-AA65-4843-831C-A896FF02FAF2}" type="slidenum">
              <a:rPr lang="en-US" smtClean="0"/>
              <a:t>‹#›</a:t>
            </a:fld>
            <a:endParaRPr lang="en-US"/>
          </a:p>
        </p:txBody>
      </p:sp>
    </p:spTree>
    <p:extLst>
      <p:ext uri="{BB962C8B-B14F-4D97-AF65-F5344CB8AC3E}">
        <p14:creationId xmlns:p14="http://schemas.microsoft.com/office/powerpoint/2010/main" val="7104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5D011-BA0C-47C1-B252-DC1D962E1BFF}"/>
              </a:ext>
            </a:extLst>
          </p:cNvPr>
          <p:cNvSpPr>
            <a:spLocks noGrp="1"/>
          </p:cNvSpPr>
          <p:nvPr>
            <p:ph type="dt" sz="half" idx="10"/>
          </p:nvPr>
        </p:nvSpPr>
        <p:spPr/>
        <p:txBody>
          <a:bodyPr/>
          <a:lstStyle/>
          <a:p>
            <a:fld id="{D48B4554-E386-4761-9C74-4FBBC203BF58}" type="datetimeFigureOut">
              <a:rPr lang="en-US" smtClean="0"/>
              <a:t>9/12/2019</a:t>
            </a:fld>
            <a:endParaRPr lang="en-US"/>
          </a:p>
        </p:txBody>
      </p:sp>
      <p:sp>
        <p:nvSpPr>
          <p:cNvPr id="3" name="Footer Placeholder 2">
            <a:extLst>
              <a:ext uri="{FF2B5EF4-FFF2-40B4-BE49-F238E27FC236}">
                <a16:creationId xmlns:a16="http://schemas.microsoft.com/office/drawing/2014/main" id="{15BD2385-559D-4982-B2C9-355888181C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56EA41-B3FB-497C-97F0-BFB48FA2A287}"/>
              </a:ext>
            </a:extLst>
          </p:cNvPr>
          <p:cNvSpPr>
            <a:spLocks noGrp="1"/>
          </p:cNvSpPr>
          <p:nvPr>
            <p:ph type="sldNum" sz="quarter" idx="12"/>
          </p:nvPr>
        </p:nvSpPr>
        <p:spPr/>
        <p:txBody>
          <a:bodyPr/>
          <a:lstStyle/>
          <a:p>
            <a:fld id="{AAAC2BE1-AA65-4843-831C-A896FF02FAF2}" type="slidenum">
              <a:rPr lang="en-US" smtClean="0"/>
              <a:t>‹#›</a:t>
            </a:fld>
            <a:endParaRPr lang="en-US"/>
          </a:p>
        </p:txBody>
      </p:sp>
    </p:spTree>
    <p:extLst>
      <p:ext uri="{BB962C8B-B14F-4D97-AF65-F5344CB8AC3E}">
        <p14:creationId xmlns:p14="http://schemas.microsoft.com/office/powerpoint/2010/main" val="1539687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1FF84-9F10-4AF9-8976-02F4503613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3FEF50-C6A8-4ADA-987D-17A576DB4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074AD-B2CC-4F4A-B553-6C9A8F106B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7DCA8A-65EF-4CB5-8B05-2BD35F881E89}"/>
              </a:ext>
            </a:extLst>
          </p:cNvPr>
          <p:cNvSpPr>
            <a:spLocks noGrp="1"/>
          </p:cNvSpPr>
          <p:nvPr>
            <p:ph type="dt" sz="half" idx="10"/>
          </p:nvPr>
        </p:nvSpPr>
        <p:spPr/>
        <p:txBody>
          <a:bodyPr/>
          <a:lstStyle/>
          <a:p>
            <a:fld id="{D48B4554-E386-4761-9C74-4FBBC203BF58}" type="datetimeFigureOut">
              <a:rPr lang="en-US" smtClean="0"/>
              <a:t>9/12/2019</a:t>
            </a:fld>
            <a:endParaRPr lang="en-US"/>
          </a:p>
        </p:txBody>
      </p:sp>
      <p:sp>
        <p:nvSpPr>
          <p:cNvPr id="6" name="Footer Placeholder 5">
            <a:extLst>
              <a:ext uri="{FF2B5EF4-FFF2-40B4-BE49-F238E27FC236}">
                <a16:creationId xmlns:a16="http://schemas.microsoft.com/office/drawing/2014/main" id="{DB63F679-E58C-4ED7-A687-1353D5A035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655EF8-5AE9-4A97-9F59-254F9E3C5AF1}"/>
              </a:ext>
            </a:extLst>
          </p:cNvPr>
          <p:cNvSpPr>
            <a:spLocks noGrp="1"/>
          </p:cNvSpPr>
          <p:nvPr>
            <p:ph type="sldNum" sz="quarter" idx="12"/>
          </p:nvPr>
        </p:nvSpPr>
        <p:spPr/>
        <p:txBody>
          <a:bodyPr/>
          <a:lstStyle/>
          <a:p>
            <a:fld id="{AAAC2BE1-AA65-4843-831C-A896FF02FAF2}" type="slidenum">
              <a:rPr lang="en-US" smtClean="0"/>
              <a:t>‹#›</a:t>
            </a:fld>
            <a:endParaRPr lang="en-US"/>
          </a:p>
        </p:txBody>
      </p:sp>
    </p:spTree>
    <p:extLst>
      <p:ext uri="{BB962C8B-B14F-4D97-AF65-F5344CB8AC3E}">
        <p14:creationId xmlns:p14="http://schemas.microsoft.com/office/powerpoint/2010/main" val="1402417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C92C-9AB6-432C-9A93-B50D10341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46EAFA-2AE2-46CC-9AA5-DFF539EB23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366D5B-AC51-4D2E-9C43-A939B73FFB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86E36F-9BE3-4A1E-9788-6FB4908273AA}"/>
              </a:ext>
            </a:extLst>
          </p:cNvPr>
          <p:cNvSpPr>
            <a:spLocks noGrp="1"/>
          </p:cNvSpPr>
          <p:nvPr>
            <p:ph type="dt" sz="half" idx="10"/>
          </p:nvPr>
        </p:nvSpPr>
        <p:spPr/>
        <p:txBody>
          <a:bodyPr/>
          <a:lstStyle/>
          <a:p>
            <a:fld id="{D48B4554-E386-4761-9C74-4FBBC203BF58}" type="datetimeFigureOut">
              <a:rPr lang="en-US" smtClean="0"/>
              <a:t>9/12/2019</a:t>
            </a:fld>
            <a:endParaRPr lang="en-US"/>
          </a:p>
        </p:txBody>
      </p:sp>
      <p:sp>
        <p:nvSpPr>
          <p:cNvPr id="6" name="Footer Placeholder 5">
            <a:extLst>
              <a:ext uri="{FF2B5EF4-FFF2-40B4-BE49-F238E27FC236}">
                <a16:creationId xmlns:a16="http://schemas.microsoft.com/office/drawing/2014/main" id="{672F2BFA-E860-4E64-8C3E-F3191A2EB1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DC628-49B5-45F7-9FED-040DEF6F3C6A}"/>
              </a:ext>
            </a:extLst>
          </p:cNvPr>
          <p:cNvSpPr>
            <a:spLocks noGrp="1"/>
          </p:cNvSpPr>
          <p:nvPr>
            <p:ph type="sldNum" sz="quarter" idx="12"/>
          </p:nvPr>
        </p:nvSpPr>
        <p:spPr/>
        <p:txBody>
          <a:bodyPr/>
          <a:lstStyle/>
          <a:p>
            <a:fld id="{AAAC2BE1-AA65-4843-831C-A896FF02FAF2}" type="slidenum">
              <a:rPr lang="en-US" smtClean="0"/>
              <a:t>‹#›</a:t>
            </a:fld>
            <a:endParaRPr lang="en-US"/>
          </a:p>
        </p:txBody>
      </p:sp>
    </p:spTree>
    <p:extLst>
      <p:ext uri="{BB962C8B-B14F-4D97-AF65-F5344CB8AC3E}">
        <p14:creationId xmlns:p14="http://schemas.microsoft.com/office/powerpoint/2010/main" val="3353164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5BAE2-0142-4963-B290-ABDAEAEA8DC1}"/>
              </a:ext>
            </a:extLst>
          </p:cNvPr>
          <p:cNvSpPr>
            <a:spLocks noGrp="1"/>
          </p:cNvSpPr>
          <p:nvPr>
            <p:ph type="body" idx="1"/>
          </p:nvPr>
        </p:nvSpPr>
        <p:spPr>
          <a:xfrm>
            <a:off x="838200" y="1415845"/>
            <a:ext cx="10515600" cy="476111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DCD6D82-8324-46B6-B10E-72A1FEE4C5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B4554-E386-4761-9C74-4FBBC203BF58}" type="datetimeFigureOut">
              <a:rPr lang="en-US" smtClean="0"/>
              <a:t>9/12/2019</a:t>
            </a:fld>
            <a:endParaRPr lang="en-US" dirty="0"/>
          </a:p>
        </p:txBody>
      </p:sp>
      <p:sp>
        <p:nvSpPr>
          <p:cNvPr id="5" name="Footer Placeholder 4">
            <a:extLst>
              <a:ext uri="{FF2B5EF4-FFF2-40B4-BE49-F238E27FC236}">
                <a16:creationId xmlns:a16="http://schemas.microsoft.com/office/drawing/2014/main" id="{09E911FB-F9F8-40E9-A7C2-EBB4291641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7F2EAC8-389F-4987-90EB-1F40817F57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AC2BE1-AA65-4843-831C-A896FF02FAF2}" type="slidenum">
              <a:rPr lang="en-US" smtClean="0"/>
              <a:t>‹#›</a:t>
            </a:fld>
            <a:endParaRPr lang="en-US"/>
          </a:p>
        </p:txBody>
      </p:sp>
      <p:sp>
        <p:nvSpPr>
          <p:cNvPr id="7" name="Rectangle 6">
            <a:extLst>
              <a:ext uri="{FF2B5EF4-FFF2-40B4-BE49-F238E27FC236}">
                <a16:creationId xmlns:a16="http://schemas.microsoft.com/office/drawing/2014/main" id="{B56BC1BD-0390-46C4-8489-D2C9CB249094}"/>
              </a:ext>
            </a:extLst>
          </p:cNvPr>
          <p:cNvSpPr/>
          <p:nvPr userDrawn="1"/>
        </p:nvSpPr>
        <p:spPr>
          <a:xfrm>
            <a:off x="0" y="0"/>
            <a:ext cx="12192000" cy="1097280"/>
          </a:xfrm>
          <a:prstGeom prst="rect">
            <a:avLst/>
          </a:prstGeom>
          <a:solidFill>
            <a:srgbClr val="EE60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351F297-B71E-45D3-923D-9C11B8C23CA4}"/>
              </a:ext>
            </a:extLst>
          </p:cNvPr>
          <p:cNvPicPr>
            <a:picLocks noChangeAspect="1"/>
          </p:cNvPicPr>
          <p:nvPr userDrawn="1"/>
        </p:nvPicPr>
        <p:blipFill rotWithShape="1">
          <a:blip r:embed="rId13"/>
          <a:srcRect l="34693" t="20502" r="20583" b="11845"/>
          <a:stretch/>
        </p:blipFill>
        <p:spPr>
          <a:xfrm>
            <a:off x="10609007" y="68824"/>
            <a:ext cx="1120878" cy="953729"/>
          </a:xfrm>
          <a:prstGeom prst="rect">
            <a:avLst/>
          </a:prstGeom>
        </p:spPr>
      </p:pic>
      <p:sp>
        <p:nvSpPr>
          <p:cNvPr id="2" name="Title Placeholder 1">
            <a:extLst>
              <a:ext uri="{FF2B5EF4-FFF2-40B4-BE49-F238E27FC236}">
                <a16:creationId xmlns:a16="http://schemas.microsoft.com/office/drawing/2014/main" id="{410DF45F-E122-48B1-BF66-A1ABA753354B}"/>
              </a:ext>
            </a:extLst>
          </p:cNvPr>
          <p:cNvSpPr>
            <a:spLocks noGrp="1"/>
          </p:cNvSpPr>
          <p:nvPr>
            <p:ph type="title"/>
          </p:nvPr>
        </p:nvSpPr>
        <p:spPr>
          <a:xfrm>
            <a:off x="275304" y="1"/>
            <a:ext cx="10333703" cy="109728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65376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0.png"/><Relationship Id="rId2" Type="http://schemas.openxmlformats.org/officeDocument/2006/relationships/image" Target="../media/image410.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7" Type="http://schemas.openxmlformats.org/officeDocument/2006/relationships/image" Target="../media/image160.png"/><Relationship Id="rId2"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24.emf"/><Relationship Id="rId4" Type="http://schemas.openxmlformats.org/officeDocument/2006/relationships/image" Target="../media/image130.png"/><Relationship Id="rId9"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1.png"/><Relationship Id="rId1" Type="http://schemas.openxmlformats.org/officeDocument/2006/relationships/slideLayout" Target="../slideLayouts/slideLayout1.xml"/><Relationship Id="rId4" Type="http://schemas.openxmlformats.org/officeDocument/2006/relationships/image" Target="../media/image450.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0.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hyperlink" Target="http://people.duke.edu/~rnau/411diff.ht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freakonometrics.hypotheses.org/12081"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6798-268D-4AC2-BBD7-79FBA1ED1839}"/>
              </a:ext>
            </a:extLst>
          </p:cNvPr>
          <p:cNvSpPr>
            <a:spLocks noGrp="1"/>
          </p:cNvSpPr>
          <p:nvPr>
            <p:ph type="title"/>
          </p:nvPr>
        </p:nvSpPr>
        <p:spPr/>
        <p:txBody>
          <a:bodyPr/>
          <a:lstStyle/>
          <a:p>
            <a:r>
              <a:rPr lang="en-US" dirty="0"/>
              <a:t>Stationarity,</a:t>
            </a:r>
            <a:br>
              <a:rPr lang="en-US" dirty="0"/>
            </a:br>
            <a:r>
              <a:rPr lang="en-US" dirty="0"/>
              <a:t>Causality &amp; Invertibility</a:t>
            </a:r>
          </a:p>
        </p:txBody>
      </p:sp>
    </p:spTree>
    <p:extLst>
      <p:ext uri="{BB962C8B-B14F-4D97-AF65-F5344CB8AC3E}">
        <p14:creationId xmlns:p14="http://schemas.microsoft.com/office/powerpoint/2010/main" val="418758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33F009-ABDF-4B53-BB32-E8DEC0C03A9B}"/>
              </a:ext>
            </a:extLst>
          </p:cNvPr>
          <p:cNvSpPr/>
          <p:nvPr/>
        </p:nvSpPr>
        <p:spPr>
          <a:xfrm>
            <a:off x="333580" y="185077"/>
            <a:ext cx="9174213" cy="707886"/>
          </a:xfrm>
          <a:prstGeom prst="rect">
            <a:avLst/>
          </a:prstGeom>
        </p:spPr>
        <p:txBody>
          <a:bodyPr wrap="square">
            <a:spAutoFit/>
          </a:bodyPr>
          <a:lstStyle/>
          <a:p>
            <a:r>
              <a:rPr lang="en-US" sz="4000" dirty="0"/>
              <a:t>AR(3) stationary regions</a:t>
            </a:r>
          </a:p>
        </p:txBody>
      </p:sp>
      <p:grpSp>
        <p:nvGrpSpPr>
          <p:cNvPr id="17" name="Group 16">
            <a:extLst>
              <a:ext uri="{FF2B5EF4-FFF2-40B4-BE49-F238E27FC236}">
                <a16:creationId xmlns:a16="http://schemas.microsoft.com/office/drawing/2014/main" id="{0BD63B22-A3C1-4CBA-9741-36090CFC73DD}"/>
              </a:ext>
            </a:extLst>
          </p:cNvPr>
          <p:cNvGrpSpPr/>
          <p:nvPr/>
        </p:nvGrpSpPr>
        <p:grpSpPr>
          <a:xfrm>
            <a:off x="2494567" y="1130299"/>
            <a:ext cx="5663621" cy="5607453"/>
            <a:chOff x="2990851" y="114298"/>
            <a:chExt cx="6663465" cy="6597381"/>
          </a:xfrm>
        </p:grpSpPr>
        <p:pic>
          <p:nvPicPr>
            <p:cNvPr id="21" name="Picture 20">
              <a:extLst>
                <a:ext uri="{FF2B5EF4-FFF2-40B4-BE49-F238E27FC236}">
                  <a16:creationId xmlns:a16="http://schemas.microsoft.com/office/drawing/2014/main" id="{CC065F52-C9DC-432C-9552-9D1F64B1C1D4}"/>
                </a:ext>
              </a:extLst>
            </p:cNvPr>
            <p:cNvPicPr>
              <a:picLocks noChangeAspect="1"/>
            </p:cNvPicPr>
            <p:nvPr/>
          </p:nvPicPr>
          <p:blipFill rotWithShape="1">
            <a:blip r:embed="rId2"/>
            <a:srcRect l="21175" t="18611" r="16574" b="18889"/>
            <a:stretch/>
          </p:blipFill>
          <p:spPr>
            <a:xfrm>
              <a:off x="3004409" y="182394"/>
              <a:ext cx="3239391" cy="3246606"/>
            </a:xfrm>
            <a:prstGeom prst="rect">
              <a:avLst/>
            </a:prstGeom>
          </p:spPr>
        </p:pic>
        <p:pic>
          <p:nvPicPr>
            <p:cNvPr id="22" name="Picture 21">
              <a:extLst>
                <a:ext uri="{FF2B5EF4-FFF2-40B4-BE49-F238E27FC236}">
                  <a16:creationId xmlns:a16="http://schemas.microsoft.com/office/drawing/2014/main" id="{74002DAB-E652-4256-A2C9-64254AA87681}"/>
                </a:ext>
              </a:extLst>
            </p:cNvPr>
            <p:cNvPicPr>
              <a:picLocks noChangeAspect="1"/>
            </p:cNvPicPr>
            <p:nvPr/>
          </p:nvPicPr>
          <p:blipFill rotWithShape="1">
            <a:blip r:embed="rId3"/>
            <a:srcRect l="21040" t="18889" r="16845" b="17917"/>
            <a:stretch/>
          </p:blipFill>
          <p:spPr>
            <a:xfrm>
              <a:off x="2990851" y="3429000"/>
              <a:ext cx="3232350" cy="3282679"/>
            </a:xfrm>
            <a:prstGeom prst="rect">
              <a:avLst/>
            </a:prstGeom>
          </p:spPr>
        </p:pic>
        <p:pic>
          <p:nvPicPr>
            <p:cNvPr id="23" name="Picture 22">
              <a:extLst>
                <a:ext uri="{FF2B5EF4-FFF2-40B4-BE49-F238E27FC236}">
                  <a16:creationId xmlns:a16="http://schemas.microsoft.com/office/drawing/2014/main" id="{E14B74B6-E743-464F-B528-47B790BF4A4D}"/>
                </a:ext>
              </a:extLst>
            </p:cNvPr>
            <p:cNvPicPr>
              <a:picLocks noChangeAspect="1"/>
            </p:cNvPicPr>
            <p:nvPr/>
          </p:nvPicPr>
          <p:blipFill rotWithShape="1">
            <a:blip r:embed="rId4"/>
            <a:srcRect l="17322" t="18750" r="17180" b="17500"/>
            <a:stretch/>
          </p:blipFill>
          <p:spPr>
            <a:xfrm rot="16200000">
              <a:off x="6303097" y="153978"/>
              <a:ext cx="3390899" cy="3311539"/>
            </a:xfrm>
            <a:prstGeom prst="rect">
              <a:avLst/>
            </a:prstGeom>
          </p:spPr>
        </p:pic>
        <p:sp>
          <p:nvSpPr>
            <p:cNvPr id="24" name="Isosceles Triangle 23">
              <a:extLst>
                <a:ext uri="{FF2B5EF4-FFF2-40B4-BE49-F238E27FC236}">
                  <a16:creationId xmlns:a16="http://schemas.microsoft.com/office/drawing/2014/main" id="{F3883D85-2512-4557-BDFF-4468BC9C494A}"/>
                </a:ext>
              </a:extLst>
            </p:cNvPr>
            <p:cNvSpPr/>
            <p:nvPr/>
          </p:nvSpPr>
          <p:spPr>
            <a:xfrm>
              <a:off x="3704897" y="1305909"/>
              <a:ext cx="1736834" cy="874988"/>
            </a:xfrm>
            <a:prstGeom prst="triangl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75F0828-C1EF-4FFC-840A-073A28D7797E}"/>
                </a:ext>
              </a:extLst>
            </p:cNvPr>
            <p:cNvCxnSpPr/>
            <p:nvPr/>
          </p:nvCxnSpPr>
          <p:spPr>
            <a:xfrm>
              <a:off x="7900886" y="1305909"/>
              <a:ext cx="0" cy="8749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4C0369-15AA-4F7C-AF16-0922FC0C86B3}"/>
                </a:ext>
              </a:extLst>
            </p:cNvPr>
            <p:cNvCxnSpPr>
              <a:cxnSpLocks/>
            </p:cNvCxnSpPr>
            <p:nvPr/>
          </p:nvCxnSpPr>
          <p:spPr>
            <a:xfrm>
              <a:off x="3704897" y="4975553"/>
              <a:ext cx="1736834"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CF7EE82-E2F3-49B3-96BF-DD8602E5E2CB}"/>
                </a:ext>
              </a:extLst>
            </p:cNvPr>
            <p:cNvSpPr txBox="1"/>
            <p:nvPr/>
          </p:nvSpPr>
          <p:spPr>
            <a:xfrm>
              <a:off x="4367168" y="3242018"/>
              <a:ext cx="412292" cy="369332"/>
            </a:xfrm>
            <a:prstGeom prst="rect">
              <a:avLst/>
            </a:prstGeom>
            <a:noFill/>
          </p:spPr>
          <p:txBody>
            <a:bodyPr wrap="none" rtlCol="0">
              <a:spAutoFit/>
            </a:bodyPr>
            <a:lstStyle/>
            <a:p>
              <a:r>
                <a:rPr lang="en-US" dirty="0"/>
                <a:t>a1</a:t>
              </a:r>
            </a:p>
          </p:txBody>
        </p:sp>
        <p:sp>
          <p:nvSpPr>
            <p:cNvPr id="30" name="TextBox 29">
              <a:extLst>
                <a:ext uri="{FF2B5EF4-FFF2-40B4-BE49-F238E27FC236}">
                  <a16:creationId xmlns:a16="http://schemas.microsoft.com/office/drawing/2014/main" id="{FDD64DAC-5F24-4B5C-BCD6-E689C9AD4B2E}"/>
                </a:ext>
              </a:extLst>
            </p:cNvPr>
            <p:cNvSpPr txBox="1"/>
            <p:nvPr/>
          </p:nvSpPr>
          <p:spPr>
            <a:xfrm>
              <a:off x="6040317" y="1558737"/>
              <a:ext cx="412292" cy="369332"/>
            </a:xfrm>
            <a:prstGeom prst="rect">
              <a:avLst/>
            </a:prstGeom>
            <a:noFill/>
          </p:spPr>
          <p:txBody>
            <a:bodyPr wrap="none" rtlCol="0">
              <a:spAutoFit/>
            </a:bodyPr>
            <a:lstStyle/>
            <a:p>
              <a:r>
                <a:rPr lang="en-US" dirty="0"/>
                <a:t>a2</a:t>
              </a:r>
            </a:p>
          </p:txBody>
        </p:sp>
        <p:sp>
          <p:nvSpPr>
            <p:cNvPr id="31" name="TextBox 30">
              <a:extLst>
                <a:ext uri="{FF2B5EF4-FFF2-40B4-BE49-F238E27FC236}">
                  <a16:creationId xmlns:a16="http://schemas.microsoft.com/office/drawing/2014/main" id="{9F46CFCB-67D7-4B83-B61A-BE1285C8D095}"/>
                </a:ext>
              </a:extLst>
            </p:cNvPr>
            <p:cNvSpPr txBox="1"/>
            <p:nvPr/>
          </p:nvSpPr>
          <p:spPr>
            <a:xfrm>
              <a:off x="6040317" y="4835307"/>
              <a:ext cx="412292" cy="369332"/>
            </a:xfrm>
            <a:prstGeom prst="rect">
              <a:avLst/>
            </a:prstGeom>
            <a:noFill/>
          </p:spPr>
          <p:txBody>
            <a:bodyPr wrap="none" rtlCol="0">
              <a:spAutoFit/>
            </a:bodyPr>
            <a:lstStyle/>
            <a:p>
              <a:r>
                <a:rPr lang="en-US" dirty="0"/>
                <a:t>a3</a:t>
              </a:r>
            </a:p>
          </p:txBody>
        </p:sp>
        <p:sp>
          <p:nvSpPr>
            <p:cNvPr id="32" name="TextBox 31">
              <a:extLst>
                <a:ext uri="{FF2B5EF4-FFF2-40B4-BE49-F238E27FC236}">
                  <a16:creationId xmlns:a16="http://schemas.microsoft.com/office/drawing/2014/main" id="{0BA8A32C-2186-4385-9967-AC290E74D099}"/>
                </a:ext>
              </a:extLst>
            </p:cNvPr>
            <p:cNvSpPr txBox="1"/>
            <p:nvPr/>
          </p:nvSpPr>
          <p:spPr>
            <a:xfrm>
              <a:off x="7694740" y="3242018"/>
              <a:ext cx="412292" cy="369332"/>
            </a:xfrm>
            <a:prstGeom prst="rect">
              <a:avLst/>
            </a:prstGeom>
            <a:noFill/>
          </p:spPr>
          <p:txBody>
            <a:bodyPr wrap="none" rtlCol="0">
              <a:spAutoFit/>
            </a:bodyPr>
            <a:lstStyle/>
            <a:p>
              <a:r>
                <a:rPr lang="en-US" dirty="0"/>
                <a:t>a3</a:t>
              </a:r>
            </a:p>
          </p:txBody>
        </p:sp>
      </p:grpSp>
      <p:sp>
        <p:nvSpPr>
          <p:cNvPr id="33" name="TextBox 32">
            <a:extLst>
              <a:ext uri="{FF2B5EF4-FFF2-40B4-BE49-F238E27FC236}">
                <a16:creationId xmlns:a16="http://schemas.microsoft.com/office/drawing/2014/main" id="{F45EFDEC-FA24-4390-B148-31504A63500F}"/>
              </a:ext>
            </a:extLst>
          </p:cNvPr>
          <p:cNvSpPr txBox="1"/>
          <p:nvPr/>
        </p:nvSpPr>
        <p:spPr>
          <a:xfrm>
            <a:off x="8156576" y="3157735"/>
            <a:ext cx="1250727" cy="461665"/>
          </a:xfrm>
          <a:prstGeom prst="rect">
            <a:avLst/>
          </a:prstGeom>
          <a:noFill/>
        </p:spPr>
        <p:txBody>
          <a:bodyPr wrap="none" rtlCol="0">
            <a:spAutoFit/>
          </a:bodyPr>
          <a:lstStyle/>
          <a:p>
            <a:r>
              <a:rPr lang="en-US" sz="1200" dirty="0" err="1"/>
              <a:t>ax.view_init</a:t>
            </a:r>
            <a:r>
              <a:rPr lang="en-US" sz="1200" dirty="0"/>
              <a:t>(0, 0)</a:t>
            </a:r>
          </a:p>
          <a:p>
            <a:r>
              <a:rPr lang="en-US" sz="1200" dirty="0"/>
              <a:t>And rotated left</a:t>
            </a:r>
          </a:p>
        </p:txBody>
      </p:sp>
      <p:sp>
        <p:nvSpPr>
          <p:cNvPr id="34" name="TextBox 33">
            <a:extLst>
              <a:ext uri="{FF2B5EF4-FFF2-40B4-BE49-F238E27FC236}">
                <a16:creationId xmlns:a16="http://schemas.microsoft.com/office/drawing/2014/main" id="{183D03DC-C8B9-465A-95B9-F2D990E47304}"/>
              </a:ext>
            </a:extLst>
          </p:cNvPr>
          <p:cNvSpPr txBox="1"/>
          <p:nvPr/>
        </p:nvSpPr>
        <p:spPr>
          <a:xfrm>
            <a:off x="987298" y="3342401"/>
            <a:ext cx="1454309" cy="276999"/>
          </a:xfrm>
          <a:prstGeom prst="rect">
            <a:avLst/>
          </a:prstGeom>
          <a:noFill/>
        </p:spPr>
        <p:txBody>
          <a:bodyPr wrap="none" rtlCol="0">
            <a:spAutoFit/>
          </a:bodyPr>
          <a:lstStyle/>
          <a:p>
            <a:r>
              <a:rPr lang="en-US" sz="1200" dirty="0" err="1"/>
              <a:t>ax.view_init</a:t>
            </a:r>
            <a:r>
              <a:rPr lang="en-US" sz="1200" dirty="0"/>
              <a:t>(90, -90)</a:t>
            </a:r>
          </a:p>
        </p:txBody>
      </p:sp>
      <p:sp>
        <p:nvSpPr>
          <p:cNvPr id="35" name="TextBox 34">
            <a:extLst>
              <a:ext uri="{FF2B5EF4-FFF2-40B4-BE49-F238E27FC236}">
                <a16:creationId xmlns:a16="http://schemas.microsoft.com/office/drawing/2014/main" id="{5878377F-AB10-4837-96F1-11225C6C43CF}"/>
              </a:ext>
            </a:extLst>
          </p:cNvPr>
          <p:cNvSpPr txBox="1"/>
          <p:nvPr/>
        </p:nvSpPr>
        <p:spPr>
          <a:xfrm>
            <a:off x="1065846" y="6117446"/>
            <a:ext cx="1375761" cy="276999"/>
          </a:xfrm>
          <a:prstGeom prst="rect">
            <a:avLst/>
          </a:prstGeom>
          <a:noFill/>
        </p:spPr>
        <p:txBody>
          <a:bodyPr wrap="none" rtlCol="0">
            <a:spAutoFit/>
          </a:bodyPr>
          <a:lstStyle/>
          <a:p>
            <a:r>
              <a:rPr lang="en-US" sz="1200" dirty="0" err="1"/>
              <a:t>ax.view_init</a:t>
            </a:r>
            <a:r>
              <a:rPr lang="en-US" sz="1200" dirty="0"/>
              <a:t>(0, -90)</a:t>
            </a:r>
          </a:p>
        </p:txBody>
      </p:sp>
      <p:sp>
        <p:nvSpPr>
          <p:cNvPr id="36" name="TextBox 35">
            <a:extLst>
              <a:ext uri="{FF2B5EF4-FFF2-40B4-BE49-F238E27FC236}">
                <a16:creationId xmlns:a16="http://schemas.microsoft.com/office/drawing/2014/main" id="{5D24546D-FC70-4A8B-8348-82AAAC8929F2}"/>
              </a:ext>
            </a:extLst>
          </p:cNvPr>
          <p:cNvSpPr txBox="1"/>
          <p:nvPr/>
        </p:nvSpPr>
        <p:spPr>
          <a:xfrm>
            <a:off x="5745019" y="4640118"/>
            <a:ext cx="6163132" cy="1200329"/>
          </a:xfrm>
          <a:prstGeom prst="rect">
            <a:avLst/>
          </a:prstGeom>
          <a:noFill/>
        </p:spPr>
        <p:txBody>
          <a:bodyPr wrap="square" rtlCol="0">
            <a:spAutoFit/>
          </a:bodyPr>
          <a:lstStyle/>
          <a:p>
            <a:r>
              <a:rPr lang="en-US" dirty="0"/>
              <a:t>Stationary regions of an AR(3) series (orthographic projection)</a:t>
            </a:r>
          </a:p>
          <a:p>
            <a:r>
              <a:rPr lang="en-US" dirty="0"/>
              <a:t>Color coded for clarity:</a:t>
            </a:r>
          </a:p>
          <a:p>
            <a:pPr lvl="1"/>
            <a:r>
              <a:rPr lang="en-US" dirty="0">
                <a:solidFill>
                  <a:srgbClr val="0000FF"/>
                </a:solidFill>
              </a:rPr>
              <a:t>Blue = positive a3 values</a:t>
            </a:r>
          </a:p>
          <a:p>
            <a:pPr lvl="1"/>
            <a:r>
              <a:rPr lang="en-US" dirty="0">
                <a:solidFill>
                  <a:srgbClr val="FF0000"/>
                </a:solidFill>
              </a:rPr>
              <a:t>Red = negative a3 values</a:t>
            </a:r>
          </a:p>
        </p:txBody>
      </p:sp>
      <p:sp>
        <p:nvSpPr>
          <p:cNvPr id="18" name="TextBox 17">
            <a:extLst>
              <a:ext uri="{FF2B5EF4-FFF2-40B4-BE49-F238E27FC236}">
                <a16:creationId xmlns:a16="http://schemas.microsoft.com/office/drawing/2014/main" id="{54F6E8EC-10CB-4111-8D54-D8B661B618F3}"/>
              </a:ext>
            </a:extLst>
          </p:cNvPr>
          <p:cNvSpPr txBox="1"/>
          <p:nvPr/>
        </p:nvSpPr>
        <p:spPr>
          <a:xfrm>
            <a:off x="478465" y="2304875"/>
            <a:ext cx="2027626" cy="523220"/>
          </a:xfrm>
          <a:prstGeom prst="rect">
            <a:avLst/>
          </a:prstGeom>
          <a:noFill/>
        </p:spPr>
        <p:txBody>
          <a:bodyPr wrap="square" rtlCol="0">
            <a:spAutoFit/>
          </a:bodyPr>
          <a:lstStyle/>
          <a:p>
            <a:r>
              <a:rPr lang="en-US" sz="1400" dirty="0"/>
              <a:t>AR(2) triangle (in yellow) overlaid for comparison</a:t>
            </a:r>
          </a:p>
        </p:txBody>
      </p:sp>
    </p:spTree>
    <p:extLst>
      <p:ext uri="{BB962C8B-B14F-4D97-AF65-F5344CB8AC3E}">
        <p14:creationId xmlns:p14="http://schemas.microsoft.com/office/powerpoint/2010/main" val="61670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33F009-ABDF-4B53-BB32-E8DEC0C03A9B}"/>
              </a:ext>
            </a:extLst>
          </p:cNvPr>
          <p:cNvSpPr/>
          <p:nvPr/>
        </p:nvSpPr>
        <p:spPr>
          <a:xfrm>
            <a:off x="333580" y="185077"/>
            <a:ext cx="9174213" cy="707886"/>
          </a:xfrm>
          <a:prstGeom prst="rect">
            <a:avLst/>
          </a:prstGeom>
        </p:spPr>
        <p:txBody>
          <a:bodyPr wrap="square">
            <a:spAutoFit/>
          </a:bodyPr>
          <a:lstStyle/>
          <a:p>
            <a:r>
              <a:rPr lang="en-US" sz="4000" dirty="0"/>
              <a:t>AR(3) stationary regions</a:t>
            </a:r>
          </a:p>
        </p:txBody>
      </p:sp>
      <p:pic>
        <p:nvPicPr>
          <p:cNvPr id="2" name="AR3_stationary_regions_azimuth">
            <a:hlinkClick r:id="" action="ppaction://media"/>
            <a:extLst>
              <a:ext uri="{FF2B5EF4-FFF2-40B4-BE49-F238E27FC236}">
                <a16:creationId xmlns:a16="http://schemas.microsoft.com/office/drawing/2014/main" id="{429A1562-9C53-4756-ACF9-C56BFE51C5D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289115"/>
            <a:ext cx="6089904" cy="4057979"/>
          </a:xfrm>
          <a:prstGeom prst="rect">
            <a:avLst/>
          </a:prstGeom>
        </p:spPr>
      </p:pic>
      <p:pic>
        <p:nvPicPr>
          <p:cNvPr id="5" name="AR3_stationary_regions">
            <a:hlinkClick r:id="" action="ppaction://media"/>
            <a:extLst>
              <a:ext uri="{FF2B5EF4-FFF2-40B4-BE49-F238E27FC236}">
                <a16:creationId xmlns:a16="http://schemas.microsoft.com/office/drawing/2014/main" id="{20B46FDB-25D4-472F-8374-63D5CCEE4EF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89904" y="1300495"/>
            <a:ext cx="6089904" cy="4057979"/>
          </a:xfrm>
          <a:prstGeom prst="rect">
            <a:avLst/>
          </a:prstGeom>
        </p:spPr>
      </p:pic>
      <p:sp>
        <p:nvSpPr>
          <p:cNvPr id="3" name="TextBox 2">
            <a:extLst>
              <a:ext uri="{FF2B5EF4-FFF2-40B4-BE49-F238E27FC236}">
                <a16:creationId xmlns:a16="http://schemas.microsoft.com/office/drawing/2014/main" id="{B1657138-DCC2-46A8-8151-3BCB85060022}"/>
              </a:ext>
            </a:extLst>
          </p:cNvPr>
          <p:cNvSpPr txBox="1"/>
          <p:nvPr/>
        </p:nvSpPr>
        <p:spPr>
          <a:xfrm>
            <a:off x="4817889" y="5957455"/>
            <a:ext cx="2544030" cy="369332"/>
          </a:xfrm>
          <a:prstGeom prst="rect">
            <a:avLst/>
          </a:prstGeom>
          <a:noFill/>
        </p:spPr>
        <p:txBody>
          <a:bodyPr wrap="none" rtlCol="0">
            <a:spAutoFit/>
          </a:bodyPr>
          <a:lstStyle/>
          <a:p>
            <a:r>
              <a:rPr lang="en-US" dirty="0"/>
              <a:t>Playable MP4 animations</a:t>
            </a:r>
          </a:p>
        </p:txBody>
      </p:sp>
    </p:spTree>
    <p:extLst>
      <p:ext uri="{BB962C8B-B14F-4D97-AF65-F5344CB8AC3E}">
        <p14:creationId xmlns:p14="http://schemas.microsoft.com/office/powerpoint/2010/main" val="173045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27EB8-7DEB-4489-A0AC-EB814DEF2969}"/>
              </a:ext>
            </a:extLst>
          </p:cNvPr>
          <p:cNvPicPr>
            <a:picLocks noChangeAspect="1"/>
          </p:cNvPicPr>
          <p:nvPr/>
        </p:nvPicPr>
        <p:blipFill rotWithShape="1">
          <a:blip r:embed="rId2"/>
          <a:srcRect l="18422" t="21362" r="31262" b="25437"/>
          <a:stretch/>
        </p:blipFill>
        <p:spPr>
          <a:xfrm>
            <a:off x="2618783" y="1462980"/>
            <a:ext cx="8138027" cy="4840166"/>
          </a:xfrm>
          <a:prstGeom prst="rect">
            <a:avLst/>
          </a:prstGeom>
        </p:spPr>
      </p:pic>
      <p:sp>
        <p:nvSpPr>
          <p:cNvPr id="9" name="Rectangle 8">
            <a:extLst>
              <a:ext uri="{FF2B5EF4-FFF2-40B4-BE49-F238E27FC236}">
                <a16:creationId xmlns:a16="http://schemas.microsoft.com/office/drawing/2014/main" id="{1B33F009-ABDF-4B53-BB32-E8DEC0C03A9B}"/>
              </a:ext>
            </a:extLst>
          </p:cNvPr>
          <p:cNvSpPr/>
          <p:nvPr/>
        </p:nvSpPr>
        <p:spPr>
          <a:xfrm>
            <a:off x="333580" y="185077"/>
            <a:ext cx="9174213" cy="707886"/>
          </a:xfrm>
          <a:prstGeom prst="rect">
            <a:avLst/>
          </a:prstGeom>
        </p:spPr>
        <p:txBody>
          <a:bodyPr wrap="square">
            <a:spAutoFit/>
          </a:bodyPr>
          <a:lstStyle/>
          <a:p>
            <a:r>
              <a:rPr lang="en-US" sz="4000" dirty="0"/>
              <a:t>Dickey-Fuller Testing</a:t>
            </a:r>
          </a:p>
        </p:txBody>
      </p:sp>
      <p:sp>
        <p:nvSpPr>
          <p:cNvPr id="2" name="TextBox 1">
            <a:extLst>
              <a:ext uri="{FF2B5EF4-FFF2-40B4-BE49-F238E27FC236}">
                <a16:creationId xmlns:a16="http://schemas.microsoft.com/office/drawing/2014/main" id="{259CD572-BEB3-4BC0-A00B-54C52BA60926}"/>
              </a:ext>
            </a:extLst>
          </p:cNvPr>
          <p:cNvSpPr txBox="1"/>
          <p:nvPr/>
        </p:nvSpPr>
        <p:spPr>
          <a:xfrm>
            <a:off x="603746" y="1403006"/>
            <a:ext cx="1957780" cy="369332"/>
          </a:xfrm>
          <a:prstGeom prst="rect">
            <a:avLst/>
          </a:prstGeom>
          <a:noFill/>
        </p:spPr>
        <p:txBody>
          <a:bodyPr wrap="none" rtlCol="0">
            <a:spAutoFit/>
          </a:bodyPr>
          <a:lstStyle/>
          <a:p>
            <a:r>
              <a:rPr lang="en-US" dirty="0"/>
              <a:t>Brownlee Ch. 15.7:</a:t>
            </a:r>
          </a:p>
        </p:txBody>
      </p:sp>
    </p:spTree>
    <p:extLst>
      <p:ext uri="{BB962C8B-B14F-4D97-AF65-F5344CB8AC3E}">
        <p14:creationId xmlns:p14="http://schemas.microsoft.com/office/powerpoint/2010/main" val="3481568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33F009-ABDF-4B53-BB32-E8DEC0C03A9B}"/>
              </a:ext>
            </a:extLst>
          </p:cNvPr>
          <p:cNvSpPr/>
          <p:nvPr/>
        </p:nvSpPr>
        <p:spPr>
          <a:xfrm>
            <a:off x="333580" y="185077"/>
            <a:ext cx="9174213" cy="707886"/>
          </a:xfrm>
          <a:prstGeom prst="rect">
            <a:avLst/>
          </a:prstGeom>
        </p:spPr>
        <p:txBody>
          <a:bodyPr wrap="square">
            <a:spAutoFit/>
          </a:bodyPr>
          <a:lstStyle/>
          <a:p>
            <a:r>
              <a:rPr lang="en-US" sz="4000" dirty="0"/>
              <a:t>Dickey-Fuller Testing</a:t>
            </a:r>
          </a:p>
        </p:txBody>
      </p:sp>
      <p:sp>
        <p:nvSpPr>
          <p:cNvPr id="2" name="TextBox 1">
            <a:extLst>
              <a:ext uri="{FF2B5EF4-FFF2-40B4-BE49-F238E27FC236}">
                <a16:creationId xmlns:a16="http://schemas.microsoft.com/office/drawing/2014/main" id="{259CD572-BEB3-4BC0-A00B-54C52BA60926}"/>
              </a:ext>
            </a:extLst>
          </p:cNvPr>
          <p:cNvSpPr txBox="1"/>
          <p:nvPr/>
        </p:nvSpPr>
        <p:spPr>
          <a:xfrm>
            <a:off x="603746" y="1403006"/>
            <a:ext cx="1957780" cy="369332"/>
          </a:xfrm>
          <a:prstGeom prst="rect">
            <a:avLst/>
          </a:prstGeom>
          <a:noFill/>
        </p:spPr>
        <p:txBody>
          <a:bodyPr wrap="none" rtlCol="0">
            <a:spAutoFit/>
          </a:bodyPr>
          <a:lstStyle/>
          <a:p>
            <a:r>
              <a:rPr lang="en-US" dirty="0"/>
              <a:t>Brownlee Ch. 15.7:</a:t>
            </a:r>
          </a:p>
        </p:txBody>
      </p:sp>
      <p:pic>
        <p:nvPicPr>
          <p:cNvPr id="4" name="Picture 3">
            <a:extLst>
              <a:ext uri="{FF2B5EF4-FFF2-40B4-BE49-F238E27FC236}">
                <a16:creationId xmlns:a16="http://schemas.microsoft.com/office/drawing/2014/main" id="{AB8391E8-8940-4CD4-88B1-A10EAFF8BE25}"/>
              </a:ext>
            </a:extLst>
          </p:cNvPr>
          <p:cNvPicPr>
            <a:picLocks noChangeAspect="1"/>
          </p:cNvPicPr>
          <p:nvPr/>
        </p:nvPicPr>
        <p:blipFill rotWithShape="1">
          <a:blip r:embed="rId2"/>
          <a:srcRect l="18894" t="38718" r="31779" b="33718"/>
          <a:stretch/>
        </p:blipFill>
        <p:spPr>
          <a:xfrm>
            <a:off x="1606526" y="2017834"/>
            <a:ext cx="8978948" cy="2822331"/>
          </a:xfrm>
          <a:prstGeom prst="rect">
            <a:avLst/>
          </a:prstGeom>
        </p:spPr>
      </p:pic>
      <p:pic>
        <p:nvPicPr>
          <p:cNvPr id="3" name="Picture 2">
            <a:extLst>
              <a:ext uri="{FF2B5EF4-FFF2-40B4-BE49-F238E27FC236}">
                <a16:creationId xmlns:a16="http://schemas.microsoft.com/office/drawing/2014/main" id="{CE981247-300A-4272-A0B4-6B33F66AA12E}"/>
              </a:ext>
            </a:extLst>
          </p:cNvPr>
          <p:cNvPicPr>
            <a:picLocks noChangeAspect="1"/>
          </p:cNvPicPr>
          <p:nvPr/>
        </p:nvPicPr>
        <p:blipFill>
          <a:blip r:embed="rId3"/>
          <a:stretch>
            <a:fillRect/>
          </a:stretch>
        </p:blipFill>
        <p:spPr>
          <a:xfrm>
            <a:off x="269641" y="5046785"/>
            <a:ext cx="11691461" cy="1260895"/>
          </a:xfrm>
          <a:prstGeom prst="rect">
            <a:avLst/>
          </a:prstGeom>
        </p:spPr>
      </p:pic>
    </p:spTree>
    <p:extLst>
      <p:ext uri="{BB962C8B-B14F-4D97-AF65-F5344CB8AC3E}">
        <p14:creationId xmlns:p14="http://schemas.microsoft.com/office/powerpoint/2010/main" val="2540442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46E93-6690-476A-B2BC-6FDC7970E1DC}"/>
              </a:ext>
            </a:extLst>
          </p:cNvPr>
          <p:cNvPicPr>
            <a:picLocks noChangeAspect="1"/>
          </p:cNvPicPr>
          <p:nvPr/>
        </p:nvPicPr>
        <p:blipFill rotWithShape="1">
          <a:blip r:embed="rId2"/>
          <a:srcRect l="41157" t="69231" r="46988" b="18182"/>
          <a:stretch/>
        </p:blipFill>
        <p:spPr>
          <a:xfrm>
            <a:off x="4920686" y="1678878"/>
            <a:ext cx="2229606" cy="1331546"/>
          </a:xfrm>
          <a:prstGeom prst="rect">
            <a:avLst/>
          </a:prstGeom>
        </p:spPr>
      </p:pic>
      <p:pic>
        <p:nvPicPr>
          <p:cNvPr id="4" name="Picture 3">
            <a:extLst>
              <a:ext uri="{FF2B5EF4-FFF2-40B4-BE49-F238E27FC236}">
                <a16:creationId xmlns:a16="http://schemas.microsoft.com/office/drawing/2014/main" id="{70A58C99-4DB2-4F40-B2D1-E4C005891020}"/>
              </a:ext>
            </a:extLst>
          </p:cNvPr>
          <p:cNvPicPr>
            <a:picLocks noChangeAspect="1"/>
          </p:cNvPicPr>
          <p:nvPr/>
        </p:nvPicPr>
        <p:blipFill rotWithShape="1">
          <a:blip r:embed="rId3"/>
          <a:srcRect l="41079" t="64014" r="47160" b="23329"/>
          <a:stretch/>
        </p:blipFill>
        <p:spPr>
          <a:xfrm>
            <a:off x="4920686" y="4477284"/>
            <a:ext cx="2166925" cy="1311722"/>
          </a:xfrm>
          <a:prstGeom prst="rect">
            <a:avLst/>
          </a:prstGeom>
        </p:spPr>
      </p:pic>
      <p:sp>
        <p:nvSpPr>
          <p:cNvPr id="9" name="Rectangle 8">
            <a:extLst>
              <a:ext uri="{FF2B5EF4-FFF2-40B4-BE49-F238E27FC236}">
                <a16:creationId xmlns:a16="http://schemas.microsoft.com/office/drawing/2014/main" id="{1B33F009-ABDF-4B53-BB32-E8DEC0C03A9B}"/>
              </a:ext>
            </a:extLst>
          </p:cNvPr>
          <p:cNvSpPr/>
          <p:nvPr/>
        </p:nvSpPr>
        <p:spPr>
          <a:xfrm>
            <a:off x="333580" y="185077"/>
            <a:ext cx="9174213" cy="707886"/>
          </a:xfrm>
          <a:prstGeom prst="rect">
            <a:avLst/>
          </a:prstGeom>
        </p:spPr>
        <p:txBody>
          <a:bodyPr wrap="square">
            <a:spAutoFit/>
          </a:bodyPr>
          <a:lstStyle/>
          <a:p>
            <a:r>
              <a:rPr lang="en-US" sz="4000" dirty="0"/>
              <a:t>Dickey-Fuller Testing</a:t>
            </a:r>
          </a:p>
        </p:txBody>
      </p:sp>
      <p:pic>
        <p:nvPicPr>
          <p:cNvPr id="2" name="Picture 1">
            <a:extLst>
              <a:ext uri="{FF2B5EF4-FFF2-40B4-BE49-F238E27FC236}">
                <a16:creationId xmlns:a16="http://schemas.microsoft.com/office/drawing/2014/main" id="{F9590CF1-6B0D-4DAC-A4F2-8767220348C7}"/>
              </a:ext>
            </a:extLst>
          </p:cNvPr>
          <p:cNvPicPr>
            <a:picLocks noChangeAspect="1"/>
          </p:cNvPicPr>
          <p:nvPr/>
        </p:nvPicPr>
        <p:blipFill>
          <a:blip r:embed="rId4"/>
          <a:stretch>
            <a:fillRect/>
          </a:stretch>
        </p:blipFill>
        <p:spPr>
          <a:xfrm>
            <a:off x="1674533" y="1430251"/>
            <a:ext cx="2454656" cy="1828800"/>
          </a:xfrm>
          <a:prstGeom prst="rect">
            <a:avLst/>
          </a:prstGeom>
        </p:spPr>
      </p:pic>
      <p:pic>
        <p:nvPicPr>
          <p:cNvPr id="6" name="Picture 5">
            <a:extLst>
              <a:ext uri="{FF2B5EF4-FFF2-40B4-BE49-F238E27FC236}">
                <a16:creationId xmlns:a16="http://schemas.microsoft.com/office/drawing/2014/main" id="{1114D3D1-D29F-4F8B-A00A-647845C54A09}"/>
              </a:ext>
            </a:extLst>
          </p:cNvPr>
          <p:cNvPicPr>
            <a:picLocks noChangeAspect="1"/>
          </p:cNvPicPr>
          <p:nvPr/>
        </p:nvPicPr>
        <p:blipFill>
          <a:blip r:embed="rId5"/>
          <a:stretch>
            <a:fillRect/>
          </a:stretch>
        </p:blipFill>
        <p:spPr>
          <a:xfrm>
            <a:off x="1601381" y="4218745"/>
            <a:ext cx="2600960" cy="1828800"/>
          </a:xfrm>
          <a:prstGeom prst="rect">
            <a:avLst/>
          </a:prstGeom>
        </p:spPr>
      </p:pic>
      <p:sp>
        <p:nvSpPr>
          <p:cNvPr id="7" name="TextBox 6">
            <a:extLst>
              <a:ext uri="{FF2B5EF4-FFF2-40B4-BE49-F238E27FC236}">
                <a16:creationId xmlns:a16="http://schemas.microsoft.com/office/drawing/2014/main" id="{D3C46E17-F0C7-42F0-8B7A-87A65BCC0FC4}"/>
              </a:ext>
            </a:extLst>
          </p:cNvPr>
          <p:cNvSpPr txBox="1"/>
          <p:nvPr/>
        </p:nvSpPr>
        <p:spPr>
          <a:xfrm>
            <a:off x="1911141" y="3259051"/>
            <a:ext cx="1981440" cy="369332"/>
          </a:xfrm>
          <a:prstGeom prst="rect">
            <a:avLst/>
          </a:prstGeom>
          <a:noFill/>
        </p:spPr>
        <p:txBody>
          <a:bodyPr wrap="none" rtlCol="0">
            <a:spAutoFit/>
          </a:bodyPr>
          <a:lstStyle/>
          <a:p>
            <a:r>
              <a:rPr lang="en-US" dirty="0"/>
              <a:t>Daily Female Births</a:t>
            </a:r>
          </a:p>
        </p:txBody>
      </p:sp>
      <p:sp>
        <p:nvSpPr>
          <p:cNvPr id="37" name="TextBox 36">
            <a:extLst>
              <a:ext uri="{FF2B5EF4-FFF2-40B4-BE49-F238E27FC236}">
                <a16:creationId xmlns:a16="http://schemas.microsoft.com/office/drawing/2014/main" id="{0D80D2FD-5F0A-4830-8F6C-366353E9C3B6}"/>
              </a:ext>
            </a:extLst>
          </p:cNvPr>
          <p:cNvSpPr txBox="1"/>
          <p:nvPr/>
        </p:nvSpPr>
        <p:spPr>
          <a:xfrm>
            <a:off x="1963752" y="6047545"/>
            <a:ext cx="1876219" cy="369332"/>
          </a:xfrm>
          <a:prstGeom prst="rect">
            <a:avLst/>
          </a:prstGeom>
          <a:noFill/>
        </p:spPr>
        <p:txBody>
          <a:bodyPr wrap="none" rtlCol="0">
            <a:spAutoFit/>
          </a:bodyPr>
          <a:lstStyle/>
          <a:p>
            <a:r>
              <a:rPr lang="en-US" dirty="0"/>
              <a:t>Airline Passengers</a:t>
            </a:r>
          </a:p>
        </p:txBody>
      </p:sp>
      <p:sp>
        <p:nvSpPr>
          <p:cNvPr id="12" name="TextBox 11">
            <a:extLst>
              <a:ext uri="{FF2B5EF4-FFF2-40B4-BE49-F238E27FC236}">
                <a16:creationId xmlns:a16="http://schemas.microsoft.com/office/drawing/2014/main" id="{C1B820A0-66F7-47FE-A0E8-9FC00D99119E}"/>
              </a:ext>
            </a:extLst>
          </p:cNvPr>
          <p:cNvSpPr txBox="1"/>
          <p:nvPr/>
        </p:nvSpPr>
        <p:spPr>
          <a:xfrm>
            <a:off x="7782484" y="3415732"/>
            <a:ext cx="3955220" cy="646331"/>
          </a:xfrm>
          <a:prstGeom prst="rect">
            <a:avLst/>
          </a:prstGeom>
          <a:noFill/>
        </p:spPr>
        <p:txBody>
          <a:bodyPr wrap="square" rtlCol="0">
            <a:spAutoFit/>
          </a:bodyPr>
          <a:lstStyle/>
          <a:p>
            <a:r>
              <a:rPr lang="en-US" dirty="0"/>
              <a:t>Probability = probability of the null hypothesis (non-stationarity) prevailing</a:t>
            </a:r>
          </a:p>
        </p:txBody>
      </p:sp>
      <p:pic>
        <p:nvPicPr>
          <p:cNvPr id="14" name="Picture 13">
            <a:extLst>
              <a:ext uri="{FF2B5EF4-FFF2-40B4-BE49-F238E27FC236}">
                <a16:creationId xmlns:a16="http://schemas.microsoft.com/office/drawing/2014/main" id="{3455A5ED-BC90-4D53-84D4-22D7E692684D}"/>
              </a:ext>
            </a:extLst>
          </p:cNvPr>
          <p:cNvPicPr>
            <a:picLocks noChangeAspect="1"/>
          </p:cNvPicPr>
          <p:nvPr/>
        </p:nvPicPr>
        <p:blipFill>
          <a:blip r:embed="rId6"/>
          <a:stretch>
            <a:fillRect/>
          </a:stretch>
        </p:blipFill>
        <p:spPr>
          <a:xfrm>
            <a:off x="7916403" y="4558724"/>
            <a:ext cx="1843691" cy="1148842"/>
          </a:xfrm>
          <a:prstGeom prst="rect">
            <a:avLst/>
          </a:prstGeom>
        </p:spPr>
      </p:pic>
      <p:pic>
        <p:nvPicPr>
          <p:cNvPr id="15" name="Picture 14">
            <a:extLst>
              <a:ext uri="{FF2B5EF4-FFF2-40B4-BE49-F238E27FC236}">
                <a16:creationId xmlns:a16="http://schemas.microsoft.com/office/drawing/2014/main" id="{06EAB9A8-5769-4E9E-AA28-CEC0A23E6402}"/>
              </a:ext>
            </a:extLst>
          </p:cNvPr>
          <p:cNvPicPr>
            <a:picLocks noChangeAspect="1"/>
          </p:cNvPicPr>
          <p:nvPr/>
        </p:nvPicPr>
        <p:blipFill>
          <a:blip r:embed="rId7"/>
          <a:stretch>
            <a:fillRect/>
          </a:stretch>
        </p:blipFill>
        <p:spPr>
          <a:xfrm>
            <a:off x="7916403" y="1770230"/>
            <a:ext cx="1843691" cy="1148842"/>
          </a:xfrm>
          <a:prstGeom prst="rect">
            <a:avLst/>
          </a:prstGeom>
        </p:spPr>
      </p:pic>
      <p:sp>
        <p:nvSpPr>
          <p:cNvPr id="16" name="Rectangle: Rounded Corners 15">
            <a:extLst>
              <a:ext uri="{FF2B5EF4-FFF2-40B4-BE49-F238E27FC236}">
                <a16:creationId xmlns:a16="http://schemas.microsoft.com/office/drawing/2014/main" id="{47B6B084-E4CC-4B1F-BF81-E200C75337F7}"/>
              </a:ext>
            </a:extLst>
          </p:cNvPr>
          <p:cNvSpPr/>
          <p:nvPr/>
        </p:nvSpPr>
        <p:spPr>
          <a:xfrm>
            <a:off x="4903001" y="1930670"/>
            <a:ext cx="1564280" cy="21515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F20A2497-9B55-412A-AE58-F3956A6EBEF8}"/>
              </a:ext>
            </a:extLst>
          </p:cNvPr>
          <p:cNvSpPr/>
          <p:nvPr/>
        </p:nvSpPr>
        <p:spPr>
          <a:xfrm>
            <a:off x="4913392" y="4755893"/>
            <a:ext cx="1564280" cy="21515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99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33F009-ABDF-4B53-BB32-E8DEC0C03A9B}"/>
              </a:ext>
            </a:extLst>
          </p:cNvPr>
          <p:cNvSpPr/>
          <p:nvPr/>
        </p:nvSpPr>
        <p:spPr>
          <a:xfrm>
            <a:off x="333580" y="185077"/>
            <a:ext cx="9174213" cy="707886"/>
          </a:xfrm>
          <a:prstGeom prst="rect">
            <a:avLst/>
          </a:prstGeom>
        </p:spPr>
        <p:txBody>
          <a:bodyPr wrap="square">
            <a:spAutoFit/>
          </a:bodyPr>
          <a:lstStyle/>
          <a:p>
            <a:r>
              <a:rPr lang="en-US" sz="4000" dirty="0"/>
              <a:t>Dickey-Fuller Testing</a:t>
            </a:r>
          </a:p>
        </p:txBody>
      </p:sp>
      <p:sp>
        <p:nvSpPr>
          <p:cNvPr id="5" name="TextBox 4">
            <a:extLst>
              <a:ext uri="{FF2B5EF4-FFF2-40B4-BE49-F238E27FC236}">
                <a16:creationId xmlns:a16="http://schemas.microsoft.com/office/drawing/2014/main" id="{F876790D-F609-4CE7-B446-9D00C8BC07CF}"/>
              </a:ext>
            </a:extLst>
          </p:cNvPr>
          <p:cNvSpPr txBox="1"/>
          <p:nvPr/>
        </p:nvSpPr>
        <p:spPr>
          <a:xfrm>
            <a:off x="776027" y="5077870"/>
            <a:ext cx="7719677" cy="1200329"/>
          </a:xfrm>
          <a:prstGeom prst="rect">
            <a:avLst/>
          </a:prstGeom>
          <a:noFill/>
        </p:spPr>
        <p:txBody>
          <a:bodyPr wrap="none" rtlCol="0">
            <a:spAutoFit/>
          </a:bodyPr>
          <a:lstStyle/>
          <a:p>
            <a:r>
              <a:rPr lang="en-US" b="1" dirty="0"/>
              <a:t>Don’t just look at the p-value!</a:t>
            </a:r>
          </a:p>
          <a:p>
            <a:pPr marL="285750" indent="-285750">
              <a:buFont typeface="Arial" panose="020B0604020202020204" pitchFamily="34" charset="0"/>
              <a:buChar char="•"/>
            </a:pPr>
            <a:r>
              <a:rPr lang="en-US" dirty="0"/>
              <a:t>Plot the series – does it </a:t>
            </a:r>
            <a:r>
              <a:rPr lang="en-US" i="1" dirty="0"/>
              <a:t>look</a:t>
            </a:r>
            <a:r>
              <a:rPr lang="en-US" dirty="0"/>
              <a:t> stationary?</a:t>
            </a:r>
          </a:p>
          <a:p>
            <a:pPr marL="285750" indent="-285750">
              <a:buFont typeface="Arial" panose="020B0604020202020204" pitchFamily="34" charset="0"/>
              <a:buChar char="•"/>
            </a:pPr>
            <a:r>
              <a:rPr lang="en-US" dirty="0"/>
              <a:t>Look at the ADF Statistic – is its absolute value unreasonably large (-1 x 10</a:t>
            </a:r>
            <a:r>
              <a:rPr lang="en-US" baseline="30000" dirty="0"/>
              <a:t>17</a:t>
            </a:r>
            <a:r>
              <a:rPr lang="en-US" dirty="0"/>
              <a:t>)?</a:t>
            </a:r>
          </a:p>
          <a:p>
            <a:pPr marL="285750" indent="-285750">
              <a:buFont typeface="Arial" panose="020B0604020202020204" pitchFamily="34" charset="0"/>
              <a:buChar char="•"/>
            </a:pPr>
            <a:r>
              <a:rPr lang="en-US" dirty="0"/>
              <a:t>Large ADF Statistic values are usually accompanied by </a:t>
            </a:r>
            <a:r>
              <a:rPr lang="en-US" dirty="0" err="1"/>
              <a:t>RuntimeWarnings</a:t>
            </a:r>
            <a:r>
              <a:rPr lang="en-US" dirty="0"/>
              <a:t>.</a:t>
            </a:r>
          </a:p>
        </p:txBody>
      </p:sp>
      <p:pic>
        <p:nvPicPr>
          <p:cNvPr id="24" name="Picture 23">
            <a:extLst>
              <a:ext uri="{FF2B5EF4-FFF2-40B4-BE49-F238E27FC236}">
                <a16:creationId xmlns:a16="http://schemas.microsoft.com/office/drawing/2014/main" id="{7E67E09B-486F-4230-8F40-E4B2083060CF}"/>
              </a:ext>
            </a:extLst>
          </p:cNvPr>
          <p:cNvPicPr>
            <a:picLocks noChangeAspect="1"/>
          </p:cNvPicPr>
          <p:nvPr/>
        </p:nvPicPr>
        <p:blipFill>
          <a:blip r:embed="rId2"/>
          <a:stretch>
            <a:fillRect/>
          </a:stretch>
        </p:blipFill>
        <p:spPr>
          <a:xfrm>
            <a:off x="4298995" y="1643945"/>
            <a:ext cx="2971800" cy="2002389"/>
          </a:xfrm>
          <a:prstGeom prst="rect">
            <a:avLst/>
          </a:prstGeom>
        </p:spPr>
      </p:pic>
      <p:sp>
        <p:nvSpPr>
          <p:cNvPr id="25" name="Rectangle 24">
            <a:extLst>
              <a:ext uri="{FF2B5EF4-FFF2-40B4-BE49-F238E27FC236}">
                <a16:creationId xmlns:a16="http://schemas.microsoft.com/office/drawing/2014/main" id="{93259DE0-DC4B-454A-943F-D7B68DADD08E}"/>
              </a:ext>
            </a:extLst>
          </p:cNvPr>
          <p:cNvSpPr/>
          <p:nvPr/>
        </p:nvSpPr>
        <p:spPr>
          <a:xfrm>
            <a:off x="4998344" y="3657571"/>
            <a:ext cx="1920240" cy="1200329"/>
          </a:xfrm>
          <a:prstGeom prst="rect">
            <a:avLst/>
          </a:prstGeom>
        </p:spPr>
        <p:txBody>
          <a:bodyPr wrap="square">
            <a:spAutoFit/>
          </a:bodyPr>
          <a:lstStyle/>
          <a:p>
            <a:r>
              <a:rPr lang="en-US" sz="1200" dirty="0"/>
              <a:t>ADF Statistic: -10.620031</a:t>
            </a:r>
          </a:p>
          <a:p>
            <a:r>
              <a:rPr lang="en-US" sz="1200" dirty="0"/>
              <a:t>p-value: 0.000000</a:t>
            </a:r>
          </a:p>
          <a:p>
            <a:r>
              <a:rPr lang="en-US" sz="1200" dirty="0"/>
              <a:t>Critical Values:</a:t>
            </a:r>
          </a:p>
          <a:p>
            <a:r>
              <a:rPr lang="en-US" sz="1200" dirty="0"/>
              <a:t>        1%: -3.437</a:t>
            </a:r>
          </a:p>
          <a:p>
            <a:r>
              <a:rPr lang="en-US" sz="1200" dirty="0"/>
              <a:t>        5%: -2.864</a:t>
            </a:r>
          </a:p>
          <a:p>
            <a:r>
              <a:rPr lang="en-US" sz="1200" dirty="0"/>
              <a:t>        10%: -2.568</a:t>
            </a:r>
          </a:p>
        </p:txBody>
      </p:sp>
      <p:pic>
        <p:nvPicPr>
          <p:cNvPr id="26" name="Picture 25">
            <a:extLst>
              <a:ext uri="{FF2B5EF4-FFF2-40B4-BE49-F238E27FC236}">
                <a16:creationId xmlns:a16="http://schemas.microsoft.com/office/drawing/2014/main" id="{D32206B7-21A2-4871-9B47-7101372B23FD}"/>
              </a:ext>
            </a:extLst>
          </p:cNvPr>
          <p:cNvPicPr>
            <a:picLocks noChangeAspect="1"/>
          </p:cNvPicPr>
          <p:nvPr/>
        </p:nvPicPr>
        <p:blipFill>
          <a:blip r:embed="rId3"/>
          <a:stretch>
            <a:fillRect/>
          </a:stretch>
        </p:blipFill>
        <p:spPr>
          <a:xfrm>
            <a:off x="7939967" y="1643945"/>
            <a:ext cx="2971800" cy="1973580"/>
          </a:xfrm>
          <a:prstGeom prst="rect">
            <a:avLst/>
          </a:prstGeom>
        </p:spPr>
      </p:pic>
      <p:sp>
        <p:nvSpPr>
          <p:cNvPr id="27" name="Rectangle 26">
            <a:extLst>
              <a:ext uri="{FF2B5EF4-FFF2-40B4-BE49-F238E27FC236}">
                <a16:creationId xmlns:a16="http://schemas.microsoft.com/office/drawing/2014/main" id="{E01383B5-DFED-41F3-9AD2-7398325186BC}"/>
              </a:ext>
            </a:extLst>
          </p:cNvPr>
          <p:cNvSpPr/>
          <p:nvPr/>
        </p:nvSpPr>
        <p:spPr>
          <a:xfrm>
            <a:off x="8210209" y="3646334"/>
            <a:ext cx="3302000" cy="1200329"/>
          </a:xfrm>
          <a:prstGeom prst="rect">
            <a:avLst/>
          </a:prstGeom>
        </p:spPr>
        <p:txBody>
          <a:bodyPr wrap="square">
            <a:spAutoFit/>
          </a:bodyPr>
          <a:lstStyle/>
          <a:p>
            <a:r>
              <a:rPr lang="en-US" sz="1200" dirty="0"/>
              <a:t>ADF Statistic: -100016999916648800.000000</a:t>
            </a:r>
          </a:p>
          <a:p>
            <a:r>
              <a:rPr lang="en-US" sz="1200" dirty="0"/>
              <a:t>p-value: 0.000000</a:t>
            </a:r>
          </a:p>
          <a:p>
            <a:r>
              <a:rPr lang="en-US" sz="1200" dirty="0"/>
              <a:t>Critical Values:</a:t>
            </a:r>
          </a:p>
          <a:p>
            <a:r>
              <a:rPr lang="en-US" sz="1200" dirty="0"/>
              <a:t>        1%: -3.437</a:t>
            </a:r>
          </a:p>
          <a:p>
            <a:r>
              <a:rPr lang="en-US" sz="1200" dirty="0"/>
              <a:t>        5%: -2.864</a:t>
            </a:r>
          </a:p>
          <a:p>
            <a:r>
              <a:rPr lang="en-US" sz="1200" dirty="0"/>
              <a:t>        10%: -2.568</a:t>
            </a:r>
          </a:p>
        </p:txBody>
      </p:sp>
      <p:sp>
        <p:nvSpPr>
          <p:cNvPr id="28" name="Rectangle 27">
            <a:extLst>
              <a:ext uri="{FF2B5EF4-FFF2-40B4-BE49-F238E27FC236}">
                <a16:creationId xmlns:a16="http://schemas.microsoft.com/office/drawing/2014/main" id="{DE2BA8E9-CB8E-48BD-8589-AD04170784E2}"/>
              </a:ext>
            </a:extLst>
          </p:cNvPr>
          <p:cNvSpPr/>
          <p:nvPr/>
        </p:nvSpPr>
        <p:spPr>
          <a:xfrm>
            <a:off x="8210209" y="4875472"/>
            <a:ext cx="2514511" cy="461665"/>
          </a:xfrm>
          <a:prstGeom prst="rect">
            <a:avLst/>
          </a:prstGeom>
        </p:spPr>
        <p:txBody>
          <a:bodyPr wrap="square">
            <a:spAutoFit/>
          </a:bodyPr>
          <a:lstStyle/>
          <a:p>
            <a:r>
              <a:rPr lang="en-US" sz="1200" dirty="0" err="1"/>
              <a:t>RuntimeWarning</a:t>
            </a:r>
            <a:r>
              <a:rPr lang="en-US" sz="1200" dirty="0"/>
              <a:t>: divide by zero encountered in true divide</a:t>
            </a:r>
          </a:p>
        </p:txBody>
      </p:sp>
      <p:sp>
        <p:nvSpPr>
          <p:cNvPr id="31" name="Rectangle: Rounded Corners 30">
            <a:extLst>
              <a:ext uri="{FF2B5EF4-FFF2-40B4-BE49-F238E27FC236}">
                <a16:creationId xmlns:a16="http://schemas.microsoft.com/office/drawing/2014/main" id="{0C29367A-1906-4D0F-AEC3-CF803128C548}"/>
              </a:ext>
            </a:extLst>
          </p:cNvPr>
          <p:cNvSpPr/>
          <p:nvPr/>
        </p:nvSpPr>
        <p:spPr>
          <a:xfrm>
            <a:off x="8210209" y="4875472"/>
            <a:ext cx="2514511" cy="47082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B1145FD6-90A0-4931-84CC-0BB4CC13BD63}"/>
              </a:ext>
            </a:extLst>
          </p:cNvPr>
          <p:cNvSpPr/>
          <p:nvPr/>
        </p:nvSpPr>
        <p:spPr>
          <a:xfrm>
            <a:off x="8210209" y="1610455"/>
            <a:ext cx="378631" cy="24759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6B54598-F02E-40D2-A967-B3C105CE6205}"/>
              </a:ext>
            </a:extLst>
          </p:cNvPr>
          <p:cNvCxnSpPr>
            <a:cxnSpLocks/>
          </p:cNvCxnSpPr>
          <p:nvPr/>
        </p:nvCxnSpPr>
        <p:spPr>
          <a:xfrm>
            <a:off x="8274853" y="3877541"/>
            <a:ext cx="28752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D33C596-E65E-476A-9CB6-46CD5FD75D5A}"/>
              </a:ext>
            </a:extLst>
          </p:cNvPr>
          <p:cNvSpPr txBox="1"/>
          <p:nvPr/>
        </p:nvSpPr>
        <p:spPr>
          <a:xfrm>
            <a:off x="4886530" y="1213633"/>
            <a:ext cx="1739002" cy="369332"/>
          </a:xfrm>
          <a:prstGeom prst="rect">
            <a:avLst/>
          </a:prstGeom>
          <a:noFill/>
        </p:spPr>
        <p:txBody>
          <a:bodyPr wrap="none" rtlCol="0">
            <a:spAutoFit/>
          </a:bodyPr>
          <a:lstStyle/>
          <a:p>
            <a:r>
              <a:rPr lang="en-US" dirty="0">
                <a:solidFill>
                  <a:srgbClr val="00B050"/>
                </a:solidFill>
              </a:rPr>
              <a:t>Stationary series</a:t>
            </a:r>
          </a:p>
        </p:txBody>
      </p:sp>
      <p:sp>
        <p:nvSpPr>
          <p:cNvPr id="35" name="TextBox 34">
            <a:extLst>
              <a:ext uri="{FF2B5EF4-FFF2-40B4-BE49-F238E27FC236}">
                <a16:creationId xmlns:a16="http://schemas.microsoft.com/office/drawing/2014/main" id="{F7F500CE-EAD1-4AE1-8FDD-AB39C8962309}"/>
              </a:ext>
            </a:extLst>
          </p:cNvPr>
          <p:cNvSpPr txBox="1"/>
          <p:nvPr/>
        </p:nvSpPr>
        <p:spPr>
          <a:xfrm>
            <a:off x="8588840" y="1213633"/>
            <a:ext cx="2183675" cy="369332"/>
          </a:xfrm>
          <a:prstGeom prst="rect">
            <a:avLst/>
          </a:prstGeom>
          <a:noFill/>
        </p:spPr>
        <p:txBody>
          <a:bodyPr wrap="none" rtlCol="0">
            <a:spAutoFit/>
          </a:bodyPr>
          <a:lstStyle/>
          <a:p>
            <a:r>
              <a:rPr lang="en-US" dirty="0">
                <a:solidFill>
                  <a:srgbClr val="FF0000"/>
                </a:solidFill>
              </a:rPr>
              <a:t>Non-stationary series</a:t>
            </a:r>
          </a:p>
        </p:txBody>
      </p:sp>
      <p:sp>
        <p:nvSpPr>
          <p:cNvPr id="10" name="TextBox 9">
            <a:extLst>
              <a:ext uri="{FF2B5EF4-FFF2-40B4-BE49-F238E27FC236}">
                <a16:creationId xmlns:a16="http://schemas.microsoft.com/office/drawing/2014/main" id="{ACAA34F0-30E5-4D81-A89A-F45052F26EBD}"/>
              </a:ext>
            </a:extLst>
          </p:cNvPr>
          <p:cNvSpPr txBox="1"/>
          <p:nvPr/>
        </p:nvSpPr>
        <p:spPr>
          <a:xfrm>
            <a:off x="333580" y="2030570"/>
            <a:ext cx="3739496" cy="1200329"/>
          </a:xfrm>
          <a:prstGeom prst="rect">
            <a:avLst/>
          </a:prstGeom>
          <a:noFill/>
        </p:spPr>
        <p:txBody>
          <a:bodyPr wrap="square" rtlCol="0">
            <a:spAutoFit/>
          </a:bodyPr>
          <a:lstStyle/>
          <a:p>
            <a:r>
              <a:rPr lang="en-US" dirty="0"/>
              <a:t>Both of these series have p-values equal to zero; hence, one would assume that they are both stationary. But look closer…</a:t>
            </a:r>
          </a:p>
        </p:txBody>
      </p:sp>
    </p:spTree>
    <p:extLst>
      <p:ext uri="{BB962C8B-B14F-4D97-AF65-F5344CB8AC3E}">
        <p14:creationId xmlns:p14="http://schemas.microsoft.com/office/powerpoint/2010/main" val="3984294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2E9451-62C8-4611-8EB1-E711D3DF19CE}"/>
              </a:ext>
            </a:extLst>
          </p:cNvPr>
          <p:cNvSpPr/>
          <p:nvPr/>
        </p:nvSpPr>
        <p:spPr>
          <a:xfrm>
            <a:off x="333580" y="185077"/>
            <a:ext cx="9174213" cy="707886"/>
          </a:xfrm>
          <a:prstGeom prst="rect">
            <a:avLst/>
          </a:prstGeom>
        </p:spPr>
        <p:txBody>
          <a:bodyPr wrap="square">
            <a:spAutoFit/>
          </a:bodyPr>
          <a:lstStyle/>
          <a:p>
            <a:r>
              <a:rPr lang="en-US" sz="4000" dirty="0"/>
              <a:t>Causality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EF43847-E97D-44D2-AA11-95C5BB07C236}"/>
                  </a:ext>
                </a:extLst>
              </p:cNvPr>
              <p:cNvSpPr txBox="1"/>
              <p:nvPr/>
            </p:nvSpPr>
            <p:spPr>
              <a:xfrm>
                <a:off x="4920686" y="3429000"/>
                <a:ext cx="1566134" cy="755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𝑖</m:t>
                              </m:r>
                            </m:sub>
                          </m:sSub>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2EF43847-E97D-44D2-AA11-95C5BB07C236}"/>
                  </a:ext>
                </a:extLst>
              </p:cNvPr>
              <p:cNvSpPr txBox="1">
                <a:spLocks noRot="1" noChangeAspect="1" noMove="1" noResize="1" noEditPoints="1" noAdjustHandles="1" noChangeArrowheads="1" noChangeShapeType="1" noTextEdit="1"/>
              </p:cNvSpPr>
              <p:nvPr/>
            </p:nvSpPr>
            <p:spPr>
              <a:xfrm>
                <a:off x="4920686" y="3429000"/>
                <a:ext cx="1566134" cy="755528"/>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FED78C8-0086-46C7-90D9-858DE88A2D07}"/>
              </a:ext>
            </a:extLst>
          </p:cNvPr>
          <p:cNvSpPr txBox="1"/>
          <p:nvPr/>
        </p:nvSpPr>
        <p:spPr>
          <a:xfrm>
            <a:off x="1286608" y="2088430"/>
            <a:ext cx="9346223" cy="830997"/>
          </a:xfrm>
          <a:prstGeom prst="rect">
            <a:avLst/>
          </a:prstGeom>
          <a:noFill/>
        </p:spPr>
        <p:txBody>
          <a:bodyPr wrap="square" rtlCol="0">
            <a:spAutoFit/>
          </a:bodyPr>
          <a:lstStyle/>
          <a:p>
            <a:r>
              <a:rPr lang="en-US" sz="2400" dirty="0"/>
              <a:t>If the roots of an AR(p) process lie outside the unit circle, the process is considered “causal” and can be expressed as an infinite-term MA series.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D6051D1-CFA6-47EA-ABFC-88B8AB5748F1}"/>
                  </a:ext>
                </a:extLst>
              </p:cNvPr>
              <p:cNvSpPr txBox="1"/>
              <p:nvPr/>
            </p:nvSpPr>
            <p:spPr>
              <a:xfrm>
                <a:off x="1286607" y="4893138"/>
                <a:ext cx="9346223" cy="830997"/>
              </a:xfrm>
              <a:prstGeom prst="rect">
                <a:avLst/>
              </a:prstGeom>
              <a:noFill/>
            </p:spPr>
            <p:txBody>
              <a:bodyPr wrap="square" rtlCol="0">
                <a:spAutoFit/>
              </a:bodyPr>
              <a:lstStyle/>
              <a:p>
                <a:r>
                  <a:rPr lang="en-US" sz="2400" dirty="0"/>
                  <a:t>Where the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𝜓</m:t>
                        </m:r>
                      </m:e>
                      <m:sub>
                        <m:r>
                          <a:rPr lang="en-US" sz="2400" i="1">
                            <a:latin typeface="Cambria Math" panose="02040503050406030204" pitchFamily="18" charset="0"/>
                          </a:rPr>
                          <m:t>𝑖</m:t>
                        </m:r>
                      </m:sub>
                    </m:sSub>
                  </m:oMath>
                </a14:m>
                <a:r>
                  <a:rPr lang="en-US" sz="2400" dirty="0"/>
                  <a:t> are referred to as the </a:t>
                </a:r>
                <a:r>
                  <a:rPr lang="en-US" sz="2400" i="1" dirty="0"/>
                  <a:t>psi-weights</a:t>
                </a:r>
                <a:r>
                  <a:rPr lang="en-US" sz="2400" dirty="0"/>
                  <a:t>, or also known as the </a:t>
                </a:r>
                <a:r>
                  <a:rPr lang="en-US" sz="2400" i="1" dirty="0"/>
                  <a:t>impulse response function</a:t>
                </a:r>
                <a:r>
                  <a:rPr lang="en-US" sz="2400" dirty="0"/>
                  <a:t>.</a:t>
                </a:r>
              </a:p>
            </p:txBody>
          </p:sp>
        </mc:Choice>
        <mc:Fallback xmlns="">
          <p:sp>
            <p:nvSpPr>
              <p:cNvPr id="28" name="TextBox 27">
                <a:extLst>
                  <a:ext uri="{FF2B5EF4-FFF2-40B4-BE49-F238E27FC236}">
                    <a16:creationId xmlns:a16="http://schemas.microsoft.com/office/drawing/2014/main" id="{6D6051D1-CFA6-47EA-ABFC-88B8AB5748F1}"/>
                  </a:ext>
                </a:extLst>
              </p:cNvPr>
              <p:cNvSpPr txBox="1">
                <a:spLocks noRot="1" noChangeAspect="1" noMove="1" noResize="1" noEditPoints="1" noAdjustHandles="1" noChangeArrowheads="1" noChangeShapeType="1" noTextEdit="1"/>
              </p:cNvSpPr>
              <p:nvPr/>
            </p:nvSpPr>
            <p:spPr>
              <a:xfrm>
                <a:off x="1286607" y="4893138"/>
                <a:ext cx="9346223" cy="830997"/>
              </a:xfrm>
              <a:prstGeom prst="rect">
                <a:avLst/>
              </a:prstGeom>
              <a:blipFill>
                <a:blip r:embed="rId3"/>
                <a:stretch>
                  <a:fillRect l="-978" t="-5882" b="-16176"/>
                </a:stretch>
              </a:blipFill>
            </p:spPr>
            <p:txBody>
              <a:bodyPr/>
              <a:lstStyle/>
              <a:p>
                <a:r>
                  <a:rPr lang="en-US">
                    <a:noFill/>
                  </a:rPr>
                  <a:t> </a:t>
                </a:r>
              </a:p>
            </p:txBody>
          </p:sp>
        </mc:Fallback>
      </mc:AlternateContent>
    </p:spTree>
    <p:extLst>
      <p:ext uri="{BB962C8B-B14F-4D97-AF65-F5344CB8AC3E}">
        <p14:creationId xmlns:p14="http://schemas.microsoft.com/office/powerpoint/2010/main" val="353357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2E9451-62C8-4611-8EB1-E711D3DF19CE}"/>
              </a:ext>
            </a:extLst>
          </p:cNvPr>
          <p:cNvSpPr/>
          <p:nvPr/>
        </p:nvSpPr>
        <p:spPr>
          <a:xfrm>
            <a:off x="333580" y="185077"/>
            <a:ext cx="9174213" cy="707886"/>
          </a:xfrm>
          <a:prstGeom prst="rect">
            <a:avLst/>
          </a:prstGeom>
        </p:spPr>
        <p:txBody>
          <a:bodyPr wrap="square">
            <a:spAutoFit/>
          </a:bodyPr>
          <a:lstStyle/>
          <a:p>
            <a:r>
              <a:rPr lang="en-US" sz="4000" dirty="0"/>
              <a:t>Causality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EF43847-E97D-44D2-AA11-95C5BB07C236}"/>
                  </a:ext>
                </a:extLst>
              </p:cNvPr>
              <p:cNvSpPr txBox="1"/>
              <p:nvPr/>
            </p:nvSpPr>
            <p:spPr>
              <a:xfrm>
                <a:off x="7104783" y="2109214"/>
                <a:ext cx="1566134" cy="755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𝑖</m:t>
                              </m:r>
                            </m:sub>
                          </m:sSub>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2EF43847-E97D-44D2-AA11-95C5BB07C236}"/>
                  </a:ext>
                </a:extLst>
              </p:cNvPr>
              <p:cNvSpPr txBox="1">
                <a:spLocks noRot="1" noChangeAspect="1" noMove="1" noResize="1" noEditPoints="1" noAdjustHandles="1" noChangeArrowheads="1" noChangeShapeType="1" noTextEdit="1"/>
              </p:cNvSpPr>
              <p:nvPr/>
            </p:nvSpPr>
            <p:spPr>
              <a:xfrm>
                <a:off x="7104783" y="2109214"/>
                <a:ext cx="1566134" cy="75552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44C4A82-0E38-44B9-888A-39050092B0D8}"/>
                  </a:ext>
                </a:extLst>
              </p:cNvPr>
              <p:cNvSpPr txBox="1"/>
              <p:nvPr/>
            </p:nvSpPr>
            <p:spPr>
              <a:xfrm>
                <a:off x="1584047" y="3214224"/>
                <a:ext cx="3717043" cy="619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𝑝</m:t>
                                  </m:r>
                                </m:sup>
                              </m:sSup>
                            </m:e>
                          </m: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oMath>
                  </m:oMathPara>
                </a14:m>
                <a:endParaRPr lang="en-US" dirty="0"/>
              </a:p>
            </p:txBody>
          </p:sp>
        </mc:Choice>
        <mc:Fallback xmlns="">
          <p:sp>
            <p:nvSpPr>
              <p:cNvPr id="11" name="TextBox 10">
                <a:extLst>
                  <a:ext uri="{FF2B5EF4-FFF2-40B4-BE49-F238E27FC236}">
                    <a16:creationId xmlns:a16="http://schemas.microsoft.com/office/drawing/2014/main" id="{E44C4A82-0E38-44B9-888A-39050092B0D8}"/>
                  </a:ext>
                </a:extLst>
              </p:cNvPr>
              <p:cNvSpPr txBox="1">
                <a:spLocks noRot="1" noChangeAspect="1" noMove="1" noResize="1" noEditPoints="1" noAdjustHandles="1" noChangeArrowheads="1" noChangeShapeType="1" noTextEdit="1"/>
              </p:cNvSpPr>
              <p:nvPr/>
            </p:nvSpPr>
            <p:spPr>
              <a:xfrm>
                <a:off x="1584047" y="3214224"/>
                <a:ext cx="3717043" cy="6194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24B9CC-B93B-4C3C-8FAB-C5B8C416C1EF}"/>
                  </a:ext>
                </a:extLst>
              </p:cNvPr>
              <p:cNvSpPr txBox="1"/>
              <p:nvPr/>
            </p:nvSpPr>
            <p:spPr>
              <a:xfrm>
                <a:off x="1622519" y="2355255"/>
                <a:ext cx="3678571" cy="318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𝑝</m:t>
                              </m:r>
                            </m:sup>
                          </m:sSup>
                        </m:e>
                      </m:d>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oMath>
                  </m:oMathPara>
                </a14:m>
                <a:endParaRPr lang="en-US" dirty="0"/>
              </a:p>
            </p:txBody>
          </p:sp>
        </mc:Choice>
        <mc:Fallback xmlns="">
          <p:sp>
            <p:nvSpPr>
              <p:cNvPr id="3" name="TextBox 2">
                <a:extLst>
                  <a:ext uri="{FF2B5EF4-FFF2-40B4-BE49-F238E27FC236}">
                    <a16:creationId xmlns:a16="http://schemas.microsoft.com/office/drawing/2014/main" id="{8B24B9CC-B93B-4C3C-8FAB-C5B8C416C1EF}"/>
                  </a:ext>
                </a:extLst>
              </p:cNvPr>
              <p:cNvSpPr txBox="1">
                <a:spLocks noRot="1" noChangeAspect="1" noMove="1" noResize="1" noEditPoints="1" noAdjustHandles="1" noChangeArrowheads="1" noChangeShapeType="1" noTextEdit="1"/>
              </p:cNvSpPr>
              <p:nvPr/>
            </p:nvSpPr>
            <p:spPr>
              <a:xfrm>
                <a:off x="1622519" y="2355255"/>
                <a:ext cx="3678571" cy="318164"/>
              </a:xfrm>
              <a:prstGeom prst="rect">
                <a:avLst/>
              </a:prstGeom>
              <a:blipFill>
                <a:blip r:embed="rId4"/>
                <a:stretch>
                  <a:fillRect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2ADC30-0817-4D04-AC48-00225719D158}"/>
                  </a:ext>
                </a:extLst>
              </p:cNvPr>
              <p:cNvSpPr txBox="1"/>
              <p:nvPr/>
            </p:nvSpPr>
            <p:spPr>
              <a:xfrm>
                <a:off x="7100442" y="3384108"/>
                <a:ext cx="30212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1</m:t>
                              </m:r>
                            </m:sub>
                          </m:sSub>
                          <m:r>
                            <a:rPr lang="en-US" i="1">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oMath>
                  </m:oMathPara>
                </a14:m>
                <a:endParaRPr lang="en-US" dirty="0"/>
              </a:p>
            </p:txBody>
          </p:sp>
        </mc:Choice>
        <mc:Fallback xmlns="">
          <p:sp>
            <p:nvSpPr>
              <p:cNvPr id="12" name="TextBox 11">
                <a:extLst>
                  <a:ext uri="{FF2B5EF4-FFF2-40B4-BE49-F238E27FC236}">
                    <a16:creationId xmlns:a16="http://schemas.microsoft.com/office/drawing/2014/main" id="{042ADC30-0817-4D04-AC48-00225719D158}"/>
                  </a:ext>
                </a:extLst>
              </p:cNvPr>
              <p:cNvSpPr txBox="1">
                <a:spLocks noRot="1" noChangeAspect="1" noMove="1" noResize="1" noEditPoints="1" noAdjustHandles="1" noChangeArrowheads="1" noChangeShapeType="1" noTextEdit="1"/>
              </p:cNvSpPr>
              <p:nvPr/>
            </p:nvSpPr>
            <p:spPr>
              <a:xfrm>
                <a:off x="7100442" y="3384108"/>
                <a:ext cx="3021212" cy="276999"/>
              </a:xfrm>
              <a:prstGeom prst="rect">
                <a:avLst/>
              </a:prstGeom>
              <a:blipFill>
                <a:blip r:embed="rId5"/>
                <a:stretch>
                  <a:fillRect l="-1414" t="-4348" r="-40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FD17026-5A7E-4953-A499-F68E34BDDEF9}"/>
                  </a:ext>
                </a:extLst>
              </p:cNvPr>
              <p:cNvSpPr txBox="1"/>
              <p:nvPr/>
            </p:nvSpPr>
            <p:spPr>
              <a:xfrm>
                <a:off x="3076520" y="4492775"/>
                <a:ext cx="5534528" cy="619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𝑝</m:t>
                                  </m:r>
                                </m:sup>
                              </m:sSup>
                            </m:e>
                          </m:d>
                        </m:den>
                      </m:f>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oMath>
                  </m:oMathPara>
                </a14:m>
                <a:endParaRPr lang="en-US" dirty="0"/>
              </a:p>
            </p:txBody>
          </p:sp>
        </mc:Choice>
        <mc:Fallback xmlns="">
          <p:sp>
            <p:nvSpPr>
              <p:cNvPr id="13" name="TextBox 12">
                <a:extLst>
                  <a:ext uri="{FF2B5EF4-FFF2-40B4-BE49-F238E27FC236}">
                    <a16:creationId xmlns:a16="http://schemas.microsoft.com/office/drawing/2014/main" id="{EFD17026-5A7E-4953-A499-F68E34BDDEF9}"/>
                  </a:ext>
                </a:extLst>
              </p:cNvPr>
              <p:cNvSpPr txBox="1">
                <a:spLocks noRot="1" noChangeAspect="1" noMove="1" noResize="1" noEditPoints="1" noAdjustHandles="1" noChangeArrowheads="1" noChangeShapeType="1" noTextEdit="1"/>
              </p:cNvSpPr>
              <p:nvPr/>
            </p:nvSpPr>
            <p:spPr>
              <a:xfrm>
                <a:off x="3076520" y="4492775"/>
                <a:ext cx="5534528" cy="6194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F014701-AE0E-42E8-92AB-D57475C54F60}"/>
                  </a:ext>
                </a:extLst>
              </p:cNvPr>
              <p:cNvSpPr txBox="1"/>
              <p:nvPr/>
            </p:nvSpPr>
            <p:spPr>
              <a:xfrm>
                <a:off x="8908141" y="2367774"/>
                <a:ext cx="1199303" cy="369332"/>
              </a:xfrm>
              <a:prstGeom prst="rect">
                <a:avLst/>
              </a:prstGeom>
              <a:noFill/>
            </p:spPr>
            <p:txBody>
              <a:bodyPr wrap="none" rtlCol="0">
                <a:spAutoFit/>
              </a:bodyPr>
              <a:lstStyle/>
              <a:p>
                <a:r>
                  <a:rPr lang="en-US" dirty="0"/>
                  <a:t>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0</m:t>
                        </m:r>
                      </m:sub>
                    </m:sSub>
                  </m:oMath>
                </a14:m>
                <a:r>
                  <a:rPr lang="en-US" dirty="0"/>
                  <a:t> = 1</a:t>
                </a:r>
              </a:p>
            </p:txBody>
          </p:sp>
        </mc:Choice>
        <mc:Fallback xmlns="">
          <p:sp>
            <p:nvSpPr>
              <p:cNvPr id="14" name="TextBox 13">
                <a:extLst>
                  <a:ext uri="{FF2B5EF4-FFF2-40B4-BE49-F238E27FC236}">
                    <a16:creationId xmlns:a16="http://schemas.microsoft.com/office/drawing/2014/main" id="{0F014701-AE0E-42E8-92AB-D57475C54F60}"/>
                  </a:ext>
                </a:extLst>
              </p:cNvPr>
              <p:cNvSpPr txBox="1">
                <a:spLocks noRot="1" noChangeAspect="1" noMove="1" noResize="1" noEditPoints="1" noAdjustHandles="1" noChangeArrowheads="1" noChangeShapeType="1" noTextEdit="1"/>
              </p:cNvSpPr>
              <p:nvPr/>
            </p:nvSpPr>
            <p:spPr>
              <a:xfrm>
                <a:off x="8908141" y="2367774"/>
                <a:ext cx="1199303" cy="369332"/>
              </a:xfrm>
              <a:prstGeom prst="rect">
                <a:avLst/>
              </a:prstGeom>
              <a:blipFill>
                <a:blip r:embed="rId7"/>
                <a:stretch>
                  <a:fillRect l="-4061" t="-8197" r="-355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CD896F4-61FA-4808-BD8E-0EFBE4A1A230}"/>
                  </a:ext>
                </a:extLst>
              </p:cNvPr>
              <p:cNvSpPr txBox="1"/>
              <p:nvPr/>
            </p:nvSpPr>
            <p:spPr>
              <a:xfrm>
                <a:off x="3076520" y="5631606"/>
                <a:ext cx="5598649" cy="318164"/>
              </a:xfrm>
              <a:prstGeom prst="rect">
                <a:avLst/>
              </a:prstGeom>
              <a:noFill/>
            </p:spPr>
            <p:txBody>
              <a:bodyPr wrap="none" lIns="0" tIns="0" rIns="0" bIns="0" rtlCol="0">
                <a:spAutoFit/>
              </a:bodyPr>
              <a:lstStyle/>
              <a:p>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𝑝</m:t>
                            </m:r>
                          </m:sup>
                        </m:sSup>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oMath>
                </a14:m>
                <a:r>
                  <a:rPr lang="en-US" dirty="0"/>
                  <a:t> </a:t>
                </a:r>
                <a14:m>
                  <m:oMath xmlns:m="http://schemas.openxmlformats.org/officeDocument/2006/math">
                    <m:r>
                      <a:rPr lang="en-US" b="0" i="0" smtClean="0">
                        <a:latin typeface="Cambria Math" panose="02040503050406030204" pitchFamily="18" charset="0"/>
                      </a:rPr>
                      <m:t>=1</m:t>
                    </m:r>
                  </m:oMath>
                </a14:m>
                <a:endParaRPr lang="en-US" dirty="0"/>
              </a:p>
            </p:txBody>
          </p:sp>
        </mc:Choice>
        <mc:Fallback xmlns="">
          <p:sp>
            <p:nvSpPr>
              <p:cNvPr id="16" name="TextBox 15">
                <a:extLst>
                  <a:ext uri="{FF2B5EF4-FFF2-40B4-BE49-F238E27FC236}">
                    <a16:creationId xmlns:a16="http://schemas.microsoft.com/office/drawing/2014/main" id="{FCD896F4-61FA-4808-BD8E-0EFBE4A1A230}"/>
                  </a:ext>
                </a:extLst>
              </p:cNvPr>
              <p:cNvSpPr txBox="1">
                <a:spLocks noRot="1" noChangeAspect="1" noMove="1" noResize="1" noEditPoints="1" noAdjustHandles="1" noChangeArrowheads="1" noChangeShapeType="1" noTextEdit="1"/>
              </p:cNvSpPr>
              <p:nvPr/>
            </p:nvSpPr>
            <p:spPr>
              <a:xfrm>
                <a:off x="3076520" y="5631606"/>
                <a:ext cx="5598649" cy="318164"/>
              </a:xfrm>
              <a:prstGeom prst="rect">
                <a:avLst/>
              </a:prstGeom>
              <a:blipFill>
                <a:blip r:embed="rId8"/>
                <a:stretch>
                  <a:fillRect r="-654" b="-2500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EC82DCE7-6C28-408C-B00E-F06F40A5ED81}"/>
              </a:ext>
            </a:extLst>
          </p:cNvPr>
          <p:cNvSpPr txBox="1"/>
          <p:nvPr/>
        </p:nvSpPr>
        <p:spPr>
          <a:xfrm>
            <a:off x="2900520" y="1470875"/>
            <a:ext cx="1364621" cy="369332"/>
          </a:xfrm>
          <a:prstGeom prst="rect">
            <a:avLst/>
          </a:prstGeom>
          <a:noFill/>
        </p:spPr>
        <p:txBody>
          <a:bodyPr wrap="square" rtlCol="0">
            <a:spAutoFit/>
          </a:bodyPr>
          <a:lstStyle/>
          <a:p>
            <a:r>
              <a:rPr lang="en-US" dirty="0"/>
              <a:t>AR process</a:t>
            </a:r>
          </a:p>
        </p:txBody>
      </p:sp>
      <p:sp>
        <p:nvSpPr>
          <p:cNvPr id="18" name="TextBox 17">
            <a:extLst>
              <a:ext uri="{FF2B5EF4-FFF2-40B4-BE49-F238E27FC236}">
                <a16:creationId xmlns:a16="http://schemas.microsoft.com/office/drawing/2014/main" id="{CFF8F8E1-DFCE-4C55-8AEB-760AE6604B09}"/>
              </a:ext>
            </a:extLst>
          </p:cNvPr>
          <p:cNvSpPr txBox="1"/>
          <p:nvPr/>
        </p:nvSpPr>
        <p:spPr>
          <a:xfrm>
            <a:off x="7723325" y="1428354"/>
            <a:ext cx="1895183" cy="369332"/>
          </a:xfrm>
          <a:prstGeom prst="rect">
            <a:avLst/>
          </a:prstGeom>
          <a:noFill/>
        </p:spPr>
        <p:txBody>
          <a:bodyPr wrap="square" rtlCol="0">
            <a:spAutoFit/>
          </a:bodyPr>
          <a:lstStyle/>
          <a:p>
            <a:r>
              <a:rPr lang="en-US" dirty="0"/>
              <a:t>Infinite MA series</a:t>
            </a:r>
          </a:p>
        </p:txBody>
      </p:sp>
    </p:spTree>
    <p:extLst>
      <p:ext uri="{BB962C8B-B14F-4D97-AF65-F5344CB8AC3E}">
        <p14:creationId xmlns:p14="http://schemas.microsoft.com/office/powerpoint/2010/main" val="1973120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2E9451-62C8-4611-8EB1-E711D3DF19CE}"/>
              </a:ext>
            </a:extLst>
          </p:cNvPr>
          <p:cNvSpPr/>
          <p:nvPr/>
        </p:nvSpPr>
        <p:spPr>
          <a:xfrm>
            <a:off x="333580" y="185077"/>
            <a:ext cx="9174213" cy="707886"/>
          </a:xfrm>
          <a:prstGeom prst="rect">
            <a:avLst/>
          </a:prstGeom>
        </p:spPr>
        <p:txBody>
          <a:bodyPr wrap="square">
            <a:spAutoFit/>
          </a:bodyPr>
          <a:lstStyle/>
          <a:p>
            <a:r>
              <a:rPr lang="en-US" sz="4000" dirty="0"/>
              <a:t>Causality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ADD4C63-11B3-47F8-A708-43DE0F72C2CB}"/>
                  </a:ext>
                </a:extLst>
              </p:cNvPr>
              <p:cNvSpPr txBox="1"/>
              <p:nvPr/>
            </p:nvSpPr>
            <p:spPr>
              <a:xfrm>
                <a:off x="1389184" y="1480220"/>
                <a:ext cx="3729547" cy="378245"/>
              </a:xfrm>
              <a:prstGeom prst="rect">
                <a:avLst/>
              </a:prstGeom>
              <a:noFill/>
            </p:spPr>
            <p:txBody>
              <a:bodyPr wrap="none" rtlCol="0">
                <a:spAutoFit/>
              </a:bodyPr>
              <a:lstStyle/>
              <a:p>
                <a:r>
                  <a:rPr lang="en-US" dirty="0"/>
                  <a:t>Equating the coefficients of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𝐿</m:t>
                        </m:r>
                      </m:e>
                      <m:sup>
                        <m:r>
                          <a:rPr lang="en-US" b="0" i="1" dirty="0" smtClean="0">
                            <a:latin typeface="Cambria Math" panose="02040503050406030204" pitchFamily="18" charset="0"/>
                          </a:rPr>
                          <m:t>𝑖</m:t>
                        </m:r>
                      </m:sup>
                    </m:sSup>
                  </m:oMath>
                </a14:m>
                <a:r>
                  <a:rPr lang="en-US" dirty="0"/>
                  <a:t> we get:</a:t>
                </a:r>
              </a:p>
            </p:txBody>
          </p:sp>
        </mc:Choice>
        <mc:Fallback xmlns="">
          <p:sp>
            <p:nvSpPr>
              <p:cNvPr id="2" name="TextBox 1">
                <a:extLst>
                  <a:ext uri="{FF2B5EF4-FFF2-40B4-BE49-F238E27FC236}">
                    <a16:creationId xmlns:a16="http://schemas.microsoft.com/office/drawing/2014/main" id="{0ADD4C63-11B3-47F8-A708-43DE0F72C2CB}"/>
                  </a:ext>
                </a:extLst>
              </p:cNvPr>
              <p:cNvSpPr txBox="1">
                <a:spLocks noRot="1" noChangeAspect="1" noMove="1" noResize="1" noEditPoints="1" noAdjustHandles="1" noChangeArrowheads="1" noChangeShapeType="1" noTextEdit="1"/>
              </p:cNvSpPr>
              <p:nvPr/>
            </p:nvSpPr>
            <p:spPr>
              <a:xfrm>
                <a:off x="1389184" y="1480220"/>
                <a:ext cx="3729547" cy="378245"/>
              </a:xfrm>
              <a:prstGeom prst="rect">
                <a:avLst/>
              </a:prstGeom>
              <a:blipFill>
                <a:blip r:embed="rId2"/>
                <a:stretch>
                  <a:fillRect l="-1471" t="-6452" r="-490"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EE8A4F-B488-4992-BFBE-FB684235B57B}"/>
                  </a:ext>
                </a:extLst>
              </p:cNvPr>
              <p:cNvSpPr txBox="1"/>
              <p:nvPr/>
            </p:nvSpPr>
            <p:spPr>
              <a:xfrm>
                <a:off x="1739357" y="2286465"/>
                <a:ext cx="8484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4" name="TextBox 3">
                <a:extLst>
                  <a:ext uri="{FF2B5EF4-FFF2-40B4-BE49-F238E27FC236}">
                    <a16:creationId xmlns:a16="http://schemas.microsoft.com/office/drawing/2014/main" id="{BBEE8A4F-B488-4992-BFBE-FB684235B57B}"/>
                  </a:ext>
                </a:extLst>
              </p:cNvPr>
              <p:cNvSpPr txBox="1">
                <a:spLocks noRot="1" noChangeAspect="1" noMove="1" noResize="1" noEditPoints="1" noAdjustHandles="1" noChangeArrowheads="1" noChangeShapeType="1" noTextEdit="1"/>
              </p:cNvSpPr>
              <p:nvPr/>
            </p:nvSpPr>
            <p:spPr>
              <a:xfrm>
                <a:off x="1739357" y="2286465"/>
                <a:ext cx="848437" cy="276999"/>
              </a:xfrm>
              <a:prstGeom prst="rect">
                <a:avLst/>
              </a:prstGeom>
              <a:blipFill>
                <a:blip r:embed="rId3"/>
                <a:stretch>
                  <a:fillRect l="-9286" t="-2174" r="-2143"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22D487-DDBE-4206-B5E3-6C3E3F5BEB97}"/>
                  </a:ext>
                </a:extLst>
              </p:cNvPr>
              <p:cNvSpPr txBox="1"/>
              <p:nvPr/>
            </p:nvSpPr>
            <p:spPr>
              <a:xfrm>
                <a:off x="1739357" y="3571566"/>
                <a:ext cx="2467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oMath>
                  </m:oMathPara>
                </a14:m>
                <a:endParaRPr lang="en-US" dirty="0"/>
              </a:p>
            </p:txBody>
          </p:sp>
        </mc:Choice>
        <mc:Fallback xmlns="">
          <p:sp>
            <p:nvSpPr>
              <p:cNvPr id="7" name="TextBox 6">
                <a:extLst>
                  <a:ext uri="{FF2B5EF4-FFF2-40B4-BE49-F238E27FC236}">
                    <a16:creationId xmlns:a16="http://schemas.microsoft.com/office/drawing/2014/main" id="{6922D487-DDBE-4206-B5E3-6C3E3F5BEB97}"/>
                  </a:ext>
                </a:extLst>
              </p:cNvPr>
              <p:cNvSpPr txBox="1">
                <a:spLocks noRot="1" noChangeAspect="1" noMove="1" noResize="1" noEditPoints="1" noAdjustHandles="1" noChangeArrowheads="1" noChangeShapeType="1" noTextEdit="1"/>
              </p:cNvSpPr>
              <p:nvPr/>
            </p:nvSpPr>
            <p:spPr>
              <a:xfrm>
                <a:off x="1739357" y="3571566"/>
                <a:ext cx="2467214" cy="276999"/>
              </a:xfrm>
              <a:prstGeom prst="rect">
                <a:avLst/>
              </a:prstGeom>
              <a:blipFill>
                <a:blip r:embed="rId4"/>
                <a:stretch>
                  <a:fillRect l="-1728" t="-2222" b="-3555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8439395B-0857-4E38-AA23-90E88F12ED9C}"/>
              </a:ext>
            </a:extLst>
          </p:cNvPr>
          <p:cNvPicPr>
            <a:picLocks noChangeAspect="1"/>
          </p:cNvPicPr>
          <p:nvPr/>
        </p:nvPicPr>
        <p:blipFill>
          <a:blip r:embed="rId5"/>
          <a:stretch>
            <a:fillRect/>
          </a:stretch>
        </p:blipFill>
        <p:spPr>
          <a:xfrm>
            <a:off x="8184283" y="2098449"/>
            <a:ext cx="1624684" cy="3243362"/>
          </a:xfrm>
          <a:prstGeom prst="rect">
            <a:avLst/>
          </a:prstGeom>
        </p:spPr>
      </p:pic>
      <p:sp>
        <p:nvSpPr>
          <p:cNvPr id="18" name="TextBox 17">
            <a:extLst>
              <a:ext uri="{FF2B5EF4-FFF2-40B4-BE49-F238E27FC236}">
                <a16:creationId xmlns:a16="http://schemas.microsoft.com/office/drawing/2014/main" id="{DCE1FF91-68D6-4D3E-90C7-2E0461A02D34}"/>
              </a:ext>
            </a:extLst>
          </p:cNvPr>
          <p:cNvSpPr txBox="1"/>
          <p:nvPr/>
        </p:nvSpPr>
        <p:spPr>
          <a:xfrm>
            <a:off x="6574799" y="1489133"/>
            <a:ext cx="5163529" cy="369332"/>
          </a:xfrm>
          <a:prstGeom prst="rect">
            <a:avLst/>
          </a:prstGeom>
          <a:noFill/>
        </p:spPr>
        <p:txBody>
          <a:bodyPr wrap="none" rtlCol="0">
            <a:spAutoFit/>
          </a:bodyPr>
          <a:lstStyle/>
          <a:p>
            <a:r>
              <a:rPr lang="en-US" dirty="0"/>
              <a:t>Example:  the first 12 psi-weights for an AR(2) model: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B88C98-F066-4006-9E14-AA04AB051C55}"/>
                  </a:ext>
                </a:extLst>
              </p:cNvPr>
              <p:cNvSpPr txBox="1"/>
              <p:nvPr/>
            </p:nvSpPr>
            <p:spPr>
              <a:xfrm>
                <a:off x="1739357" y="4339810"/>
                <a:ext cx="32387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4</m:t>
                          </m:r>
                        </m:sub>
                      </m:sSub>
                    </m:oMath>
                  </m:oMathPara>
                </a14:m>
                <a:endParaRPr lang="en-US" dirty="0"/>
              </a:p>
            </p:txBody>
          </p:sp>
        </mc:Choice>
        <mc:Fallback xmlns="">
          <p:sp>
            <p:nvSpPr>
              <p:cNvPr id="19" name="TextBox 18">
                <a:extLst>
                  <a:ext uri="{FF2B5EF4-FFF2-40B4-BE49-F238E27FC236}">
                    <a16:creationId xmlns:a16="http://schemas.microsoft.com/office/drawing/2014/main" id="{15B88C98-F066-4006-9E14-AA04AB051C55}"/>
                  </a:ext>
                </a:extLst>
              </p:cNvPr>
              <p:cNvSpPr txBox="1">
                <a:spLocks noRot="1" noChangeAspect="1" noMove="1" noResize="1" noEditPoints="1" noAdjustHandles="1" noChangeArrowheads="1" noChangeShapeType="1" noTextEdit="1"/>
              </p:cNvSpPr>
              <p:nvPr/>
            </p:nvSpPr>
            <p:spPr>
              <a:xfrm>
                <a:off x="1739357" y="4339810"/>
                <a:ext cx="3238707" cy="276999"/>
              </a:xfrm>
              <a:prstGeom prst="rect">
                <a:avLst/>
              </a:prstGeom>
              <a:blipFill>
                <a:blip r:embed="rId6"/>
                <a:stretch>
                  <a:fillRect l="-1128"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0494725-98CD-4484-897F-BC8690453D74}"/>
                  </a:ext>
                </a:extLst>
              </p:cNvPr>
              <p:cNvSpPr txBox="1"/>
              <p:nvPr/>
            </p:nvSpPr>
            <p:spPr>
              <a:xfrm>
                <a:off x="8184283" y="5581795"/>
                <a:ext cx="1566134" cy="755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𝑖</m:t>
                              </m:r>
                            </m:sub>
                          </m:sSub>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𝑖</m:t>
                          </m:r>
                        </m:sub>
                      </m:sSub>
                    </m:oMath>
                  </m:oMathPara>
                </a14:m>
                <a:endParaRPr lang="en-US" dirty="0"/>
              </a:p>
            </p:txBody>
          </p:sp>
        </mc:Choice>
        <mc:Fallback xmlns="">
          <p:sp>
            <p:nvSpPr>
              <p:cNvPr id="20" name="TextBox 19">
                <a:extLst>
                  <a:ext uri="{FF2B5EF4-FFF2-40B4-BE49-F238E27FC236}">
                    <a16:creationId xmlns:a16="http://schemas.microsoft.com/office/drawing/2014/main" id="{A0494725-98CD-4484-897F-BC8690453D74}"/>
                  </a:ext>
                </a:extLst>
              </p:cNvPr>
              <p:cNvSpPr txBox="1">
                <a:spLocks noRot="1" noChangeAspect="1" noMove="1" noResize="1" noEditPoints="1" noAdjustHandles="1" noChangeArrowheads="1" noChangeShapeType="1" noTextEdit="1"/>
              </p:cNvSpPr>
              <p:nvPr/>
            </p:nvSpPr>
            <p:spPr>
              <a:xfrm>
                <a:off x="8184283" y="5581795"/>
                <a:ext cx="1566134" cy="75552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3C53D66-240F-4355-8CAC-DCAFC635FCC9}"/>
                  </a:ext>
                </a:extLst>
              </p:cNvPr>
              <p:cNvSpPr txBox="1"/>
              <p:nvPr/>
            </p:nvSpPr>
            <p:spPr>
              <a:xfrm>
                <a:off x="1739357" y="5139588"/>
                <a:ext cx="158197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𝑗</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21" name="TextBox 20">
                <a:extLst>
                  <a:ext uri="{FF2B5EF4-FFF2-40B4-BE49-F238E27FC236}">
                    <a16:creationId xmlns:a16="http://schemas.microsoft.com/office/drawing/2014/main" id="{A3C53D66-240F-4355-8CAC-DCAFC635FCC9}"/>
                  </a:ext>
                </a:extLst>
              </p:cNvPr>
              <p:cNvSpPr txBox="1">
                <a:spLocks noRot="1" noChangeAspect="1" noMove="1" noResize="1" noEditPoints="1" noAdjustHandles="1" noChangeArrowheads="1" noChangeShapeType="1" noTextEdit="1"/>
              </p:cNvSpPr>
              <p:nvPr/>
            </p:nvSpPr>
            <p:spPr>
              <a:xfrm>
                <a:off x="1739357" y="5139588"/>
                <a:ext cx="1581972" cy="75623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F6DFBB7-43F5-42F1-AFB5-8F90A4CB2F0A}"/>
                  </a:ext>
                </a:extLst>
              </p:cNvPr>
              <p:cNvSpPr txBox="1"/>
              <p:nvPr/>
            </p:nvSpPr>
            <p:spPr>
              <a:xfrm>
                <a:off x="1739357" y="2965425"/>
                <a:ext cx="16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3F6DFBB7-43F5-42F1-AFB5-8F90A4CB2F0A}"/>
                  </a:ext>
                </a:extLst>
              </p:cNvPr>
              <p:cNvSpPr txBox="1">
                <a:spLocks noRot="1" noChangeAspect="1" noMove="1" noResize="1" noEditPoints="1" noAdjustHandles="1" noChangeArrowheads="1" noChangeShapeType="1" noTextEdit="1"/>
              </p:cNvSpPr>
              <p:nvPr/>
            </p:nvSpPr>
            <p:spPr>
              <a:xfrm>
                <a:off x="1739357" y="2965425"/>
                <a:ext cx="1628972" cy="276999"/>
              </a:xfrm>
              <a:prstGeom prst="rect">
                <a:avLst/>
              </a:prstGeom>
              <a:blipFill>
                <a:blip r:embed="rId9"/>
                <a:stretch>
                  <a:fillRect l="-4478" t="-2174" r="-746" b="-32609"/>
                </a:stretch>
              </a:blipFill>
            </p:spPr>
            <p:txBody>
              <a:bodyPr/>
              <a:lstStyle/>
              <a:p>
                <a:r>
                  <a:rPr lang="en-US">
                    <a:noFill/>
                  </a:rPr>
                  <a:t> </a:t>
                </a:r>
              </a:p>
            </p:txBody>
          </p:sp>
        </mc:Fallback>
      </mc:AlternateContent>
    </p:spTree>
    <p:extLst>
      <p:ext uri="{BB962C8B-B14F-4D97-AF65-F5344CB8AC3E}">
        <p14:creationId xmlns:p14="http://schemas.microsoft.com/office/powerpoint/2010/main" val="2388288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2E9451-62C8-4611-8EB1-E711D3DF19CE}"/>
              </a:ext>
            </a:extLst>
          </p:cNvPr>
          <p:cNvSpPr/>
          <p:nvPr/>
        </p:nvSpPr>
        <p:spPr>
          <a:xfrm>
            <a:off x="333580" y="185077"/>
            <a:ext cx="9174213" cy="707886"/>
          </a:xfrm>
          <a:prstGeom prst="rect">
            <a:avLst/>
          </a:prstGeom>
        </p:spPr>
        <p:txBody>
          <a:bodyPr wrap="square">
            <a:spAutoFit/>
          </a:bodyPr>
          <a:lstStyle/>
          <a:p>
            <a:r>
              <a:rPr lang="en-US" sz="4000" dirty="0"/>
              <a:t>Invertibility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EF43847-E97D-44D2-AA11-95C5BB07C236}"/>
                  </a:ext>
                </a:extLst>
              </p:cNvPr>
              <p:cNvSpPr txBox="1"/>
              <p:nvPr/>
            </p:nvSpPr>
            <p:spPr>
              <a:xfrm>
                <a:off x="5105088" y="3354729"/>
                <a:ext cx="1566134" cy="755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𝑖</m:t>
                          </m:r>
                        </m:sub>
                      </m:sSub>
                    </m:oMath>
                  </m:oMathPara>
                </a14:m>
                <a:endParaRPr lang="en-US" dirty="0"/>
              </a:p>
            </p:txBody>
          </p:sp>
        </mc:Choice>
        <mc:Fallback xmlns="">
          <p:sp>
            <p:nvSpPr>
              <p:cNvPr id="15" name="TextBox 14">
                <a:extLst>
                  <a:ext uri="{FF2B5EF4-FFF2-40B4-BE49-F238E27FC236}">
                    <a16:creationId xmlns:a16="http://schemas.microsoft.com/office/drawing/2014/main" id="{2EF43847-E97D-44D2-AA11-95C5BB07C236}"/>
                  </a:ext>
                </a:extLst>
              </p:cNvPr>
              <p:cNvSpPr txBox="1">
                <a:spLocks noRot="1" noChangeAspect="1" noMove="1" noResize="1" noEditPoints="1" noAdjustHandles="1" noChangeArrowheads="1" noChangeShapeType="1" noTextEdit="1"/>
              </p:cNvSpPr>
              <p:nvPr/>
            </p:nvSpPr>
            <p:spPr>
              <a:xfrm>
                <a:off x="5105088" y="3354729"/>
                <a:ext cx="1566134" cy="755528"/>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FED78C8-0086-46C7-90D9-858DE88A2D07}"/>
              </a:ext>
            </a:extLst>
          </p:cNvPr>
          <p:cNvSpPr txBox="1"/>
          <p:nvPr/>
        </p:nvSpPr>
        <p:spPr>
          <a:xfrm>
            <a:off x="1365064" y="2127151"/>
            <a:ext cx="9592408" cy="830997"/>
          </a:xfrm>
          <a:prstGeom prst="rect">
            <a:avLst/>
          </a:prstGeom>
          <a:noFill/>
        </p:spPr>
        <p:txBody>
          <a:bodyPr wrap="square" rtlCol="0">
            <a:spAutoFit/>
          </a:bodyPr>
          <a:lstStyle/>
          <a:p>
            <a:r>
              <a:rPr lang="en-US" sz="2400" dirty="0"/>
              <a:t>If the roots of an MA(q) process lie outside the unit circle, the process is considered “invertible” and can be expressed as an infinite-term AR series.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D6051D1-CFA6-47EA-ABFC-88B8AB5748F1}"/>
                  </a:ext>
                </a:extLst>
              </p:cNvPr>
              <p:cNvSpPr txBox="1"/>
              <p:nvPr/>
            </p:nvSpPr>
            <p:spPr>
              <a:xfrm>
                <a:off x="1365064" y="4884346"/>
                <a:ext cx="7470529" cy="461665"/>
              </a:xfrm>
              <a:prstGeom prst="rect">
                <a:avLst/>
              </a:prstGeom>
              <a:noFill/>
            </p:spPr>
            <p:txBody>
              <a:bodyPr wrap="square" rtlCol="0">
                <a:spAutoFit/>
              </a:bodyPr>
              <a:lstStyle/>
              <a:p>
                <a:r>
                  <a:rPr lang="en-US" sz="2400" dirty="0"/>
                  <a:t>Where the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𝑖</m:t>
                        </m:r>
                      </m:sub>
                    </m:sSub>
                  </m:oMath>
                </a14:m>
                <a:r>
                  <a:rPr lang="en-US" sz="2400" dirty="0"/>
                  <a:t> are referred to as the </a:t>
                </a:r>
                <a:r>
                  <a:rPr lang="en-US" sz="2400" i="1" dirty="0"/>
                  <a:t>pi-weights</a:t>
                </a:r>
                <a:r>
                  <a:rPr lang="en-US" sz="2400" dirty="0"/>
                  <a:t>.</a:t>
                </a:r>
              </a:p>
            </p:txBody>
          </p:sp>
        </mc:Choice>
        <mc:Fallback xmlns="">
          <p:sp>
            <p:nvSpPr>
              <p:cNvPr id="28" name="TextBox 27">
                <a:extLst>
                  <a:ext uri="{FF2B5EF4-FFF2-40B4-BE49-F238E27FC236}">
                    <a16:creationId xmlns:a16="http://schemas.microsoft.com/office/drawing/2014/main" id="{6D6051D1-CFA6-47EA-ABFC-88B8AB5748F1}"/>
                  </a:ext>
                </a:extLst>
              </p:cNvPr>
              <p:cNvSpPr txBox="1">
                <a:spLocks noRot="1" noChangeAspect="1" noMove="1" noResize="1" noEditPoints="1" noAdjustHandles="1" noChangeArrowheads="1" noChangeShapeType="1" noTextEdit="1"/>
              </p:cNvSpPr>
              <p:nvPr/>
            </p:nvSpPr>
            <p:spPr>
              <a:xfrm>
                <a:off x="1365064" y="4884346"/>
                <a:ext cx="7470529" cy="461665"/>
              </a:xfrm>
              <a:prstGeom prst="rect">
                <a:avLst/>
              </a:prstGeom>
              <a:blipFill>
                <a:blip r:embed="rId3"/>
                <a:stretch>
                  <a:fillRect l="-1306"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258697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BB7A35A-F989-44C4-97A4-4580B450896F}"/>
              </a:ext>
            </a:extLst>
          </p:cNvPr>
          <p:cNvSpPr txBox="1"/>
          <p:nvPr/>
        </p:nvSpPr>
        <p:spPr>
          <a:xfrm>
            <a:off x="876357" y="1388427"/>
            <a:ext cx="10060932" cy="369332"/>
          </a:xfrm>
          <a:prstGeom prst="rect">
            <a:avLst/>
          </a:prstGeom>
          <a:noFill/>
        </p:spPr>
        <p:txBody>
          <a:bodyPr wrap="square" rtlCol="0">
            <a:spAutoFit/>
          </a:bodyPr>
          <a:lstStyle/>
          <a:p>
            <a:r>
              <a:rPr lang="en-US" dirty="0"/>
              <a:t>Strictly stationary or strongly stationary: mean &amp; </a:t>
            </a:r>
            <a:r>
              <a:rPr lang="en-US" u="sng" dirty="0"/>
              <a:t>variance</a:t>
            </a:r>
            <a:r>
              <a:rPr lang="en-US" dirty="0"/>
              <a:t> do not change over time</a:t>
            </a:r>
          </a:p>
        </p:txBody>
      </p:sp>
      <p:sp>
        <p:nvSpPr>
          <p:cNvPr id="25" name="TextBox 24">
            <a:extLst>
              <a:ext uri="{FF2B5EF4-FFF2-40B4-BE49-F238E27FC236}">
                <a16:creationId xmlns:a16="http://schemas.microsoft.com/office/drawing/2014/main" id="{CEF7931D-2D0B-4D3B-8C3D-15ED18253423}"/>
              </a:ext>
            </a:extLst>
          </p:cNvPr>
          <p:cNvSpPr txBox="1"/>
          <p:nvPr/>
        </p:nvSpPr>
        <p:spPr>
          <a:xfrm>
            <a:off x="876357" y="3038045"/>
            <a:ext cx="10060932" cy="369332"/>
          </a:xfrm>
          <a:prstGeom prst="rect">
            <a:avLst/>
          </a:prstGeom>
          <a:noFill/>
        </p:spPr>
        <p:txBody>
          <a:bodyPr wrap="square" rtlCol="0">
            <a:spAutoFit/>
          </a:bodyPr>
          <a:lstStyle/>
          <a:p>
            <a:r>
              <a:rPr lang="en-US" dirty="0"/>
              <a:t>Wide-sense or weak-sense or covariance stationary: mean &amp; </a:t>
            </a:r>
            <a:r>
              <a:rPr lang="en-US" u="sng" dirty="0"/>
              <a:t>autocovariance</a:t>
            </a:r>
            <a:r>
              <a:rPr lang="en-US" dirty="0"/>
              <a:t> do not change over time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2E1714C-AEC2-413C-87ED-594B00FE6AFD}"/>
                  </a:ext>
                </a:extLst>
              </p:cNvPr>
              <p:cNvSpPr txBox="1"/>
              <p:nvPr/>
            </p:nvSpPr>
            <p:spPr>
              <a:xfrm>
                <a:off x="5160668" y="3714886"/>
                <a:ext cx="4650376" cy="78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rPr>
                        <m:t>= </m:t>
                      </m:r>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e>
                      </m:nary>
                    </m:oMath>
                  </m:oMathPara>
                </a14:m>
                <a:endParaRPr lang="en-US" dirty="0"/>
              </a:p>
            </p:txBody>
          </p:sp>
        </mc:Choice>
        <mc:Fallback xmlns="">
          <p:sp>
            <p:nvSpPr>
              <p:cNvPr id="26" name="TextBox 25">
                <a:extLst>
                  <a:ext uri="{FF2B5EF4-FFF2-40B4-BE49-F238E27FC236}">
                    <a16:creationId xmlns:a16="http://schemas.microsoft.com/office/drawing/2014/main" id="{32E1714C-AEC2-413C-87ED-594B00FE6AFD}"/>
                  </a:ext>
                </a:extLst>
              </p:cNvPr>
              <p:cNvSpPr txBox="1">
                <a:spLocks noRot="1" noChangeAspect="1" noMove="1" noResize="1" noEditPoints="1" noAdjustHandles="1" noChangeArrowheads="1" noChangeShapeType="1" noTextEdit="1"/>
              </p:cNvSpPr>
              <p:nvPr/>
            </p:nvSpPr>
            <p:spPr>
              <a:xfrm>
                <a:off x="5160668" y="3714886"/>
                <a:ext cx="4650376" cy="7845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8A949F7-1725-4B10-ADF2-7D7163B2EC4E}"/>
                  </a:ext>
                </a:extLst>
              </p:cNvPr>
              <p:cNvSpPr txBox="1"/>
              <p:nvPr/>
            </p:nvSpPr>
            <p:spPr>
              <a:xfrm>
                <a:off x="5160668" y="1974303"/>
                <a:ext cx="492897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𝑣𝑎𝑟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e>
                      </m:nary>
                    </m:oMath>
                  </m:oMathPara>
                </a14:m>
                <a:endParaRPr lang="en-US" dirty="0"/>
              </a:p>
            </p:txBody>
          </p:sp>
        </mc:Choice>
        <mc:Fallback xmlns="">
          <p:sp>
            <p:nvSpPr>
              <p:cNvPr id="28" name="TextBox 27">
                <a:extLst>
                  <a:ext uri="{FF2B5EF4-FFF2-40B4-BE49-F238E27FC236}">
                    <a16:creationId xmlns:a16="http://schemas.microsoft.com/office/drawing/2014/main" id="{A8A949F7-1725-4B10-ADF2-7D7163B2EC4E}"/>
                  </a:ext>
                </a:extLst>
              </p:cNvPr>
              <p:cNvSpPr txBox="1">
                <a:spLocks noRot="1" noChangeAspect="1" noMove="1" noResize="1" noEditPoints="1" noAdjustHandles="1" noChangeArrowheads="1" noChangeShapeType="1" noTextEdit="1"/>
              </p:cNvSpPr>
              <p:nvPr/>
            </p:nvSpPr>
            <p:spPr>
              <a:xfrm>
                <a:off x="5160668" y="1974303"/>
                <a:ext cx="4928978"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E3FAA63-AB6B-480C-83C7-6C4720ACDE57}"/>
                  </a:ext>
                </a:extLst>
              </p:cNvPr>
              <p:cNvSpPr txBox="1"/>
              <p:nvPr/>
            </p:nvSpPr>
            <p:spPr>
              <a:xfrm>
                <a:off x="4858786" y="4905228"/>
                <a:ext cx="2290948"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0" smtClean="0">
                          <a:latin typeface="Cambria Math" panose="02040503050406030204" pitchFamily="18" charset="0"/>
                        </a:rPr>
                        <m:t>=</m:t>
                      </m:r>
                      <m:r>
                        <a:rPr lang="el-GR"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oMath>
                  </m:oMathPara>
                </a14:m>
                <a:br>
                  <a:rPr lang="en-US" b="0" dirty="0">
                    <a:ea typeface="Cambria Math" panose="02040503050406030204" pitchFamily="18" charset="0"/>
                  </a:rPr>
                </a:br>
                <a:endParaRPr lang="en-US" b="0" dirty="0">
                  <a:ea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𝑡</m:t>
                      </m:r>
                    </m:oMath>
                  </m:oMathPara>
                </a14:m>
                <a:endParaRPr lang="en-US" dirty="0">
                  <a:ea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sub>
                          </m:sSub>
                        </m:e>
                      </m:d>
                      <m:r>
                        <a:rPr lang="en-US">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𝑡</m:t>
                      </m:r>
                    </m:oMath>
                  </m:oMathPara>
                </a14:m>
                <a:endParaRPr lang="en-US" dirty="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2E3FAA63-AB6B-480C-83C7-6C4720ACDE57}"/>
                  </a:ext>
                </a:extLst>
              </p:cNvPr>
              <p:cNvSpPr txBox="1">
                <a:spLocks noRot="1" noChangeAspect="1" noMove="1" noResize="1" noEditPoints="1" noAdjustHandles="1" noChangeArrowheads="1" noChangeShapeType="1" noTextEdit="1"/>
              </p:cNvSpPr>
              <p:nvPr/>
            </p:nvSpPr>
            <p:spPr>
              <a:xfrm>
                <a:off x="4858786" y="4905228"/>
                <a:ext cx="2290948" cy="1384995"/>
              </a:xfrm>
              <a:prstGeom prst="rect">
                <a:avLst/>
              </a:prstGeom>
              <a:blipFill>
                <a:blip r:embed="rId4"/>
                <a:stretch>
                  <a:fillRect r="-266" b="-4405"/>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4DC6613D-8DA8-4730-96DA-C5314865C500}"/>
              </a:ext>
            </a:extLst>
          </p:cNvPr>
          <p:cNvSpPr/>
          <p:nvPr/>
        </p:nvSpPr>
        <p:spPr>
          <a:xfrm>
            <a:off x="4674265" y="4905228"/>
            <a:ext cx="159798" cy="821538"/>
          </a:xfrm>
          <a:prstGeom prst="leftBrace">
            <a:avLst>
              <a:gd name="adj1" fmla="val 51931"/>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2B865389-DA16-4ACC-8C17-F432F289FFCD}"/>
              </a:ext>
            </a:extLst>
          </p:cNvPr>
          <p:cNvSpPr/>
          <p:nvPr/>
        </p:nvSpPr>
        <p:spPr>
          <a:xfrm flipH="1">
            <a:off x="7265064" y="4905227"/>
            <a:ext cx="204138" cy="1384995"/>
          </a:xfrm>
          <a:prstGeom prst="leftBrace">
            <a:avLst>
              <a:gd name="adj1" fmla="val 51931"/>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4C804B9-92B4-43BA-947C-AEB632B3A850}"/>
              </a:ext>
            </a:extLst>
          </p:cNvPr>
          <p:cNvSpPr txBox="1"/>
          <p:nvPr/>
        </p:nvSpPr>
        <p:spPr>
          <a:xfrm>
            <a:off x="7625157" y="5357434"/>
            <a:ext cx="2275046" cy="369332"/>
          </a:xfrm>
          <a:prstGeom prst="rect">
            <a:avLst/>
          </a:prstGeom>
          <a:noFill/>
        </p:spPr>
        <p:txBody>
          <a:bodyPr wrap="none" rtlCol="0">
            <a:spAutoFit/>
          </a:bodyPr>
          <a:lstStyle/>
          <a:p>
            <a:r>
              <a:rPr lang="en-US" dirty="0"/>
              <a:t>Wide-sense stationary</a:t>
            </a:r>
          </a:p>
        </p:txBody>
      </p:sp>
      <p:sp>
        <p:nvSpPr>
          <p:cNvPr id="16" name="TextBox 15">
            <a:extLst>
              <a:ext uri="{FF2B5EF4-FFF2-40B4-BE49-F238E27FC236}">
                <a16:creationId xmlns:a16="http://schemas.microsoft.com/office/drawing/2014/main" id="{125DFA30-22E3-48B8-8FAC-C4F87EE6707A}"/>
              </a:ext>
            </a:extLst>
          </p:cNvPr>
          <p:cNvSpPr txBox="1"/>
          <p:nvPr/>
        </p:nvSpPr>
        <p:spPr>
          <a:xfrm>
            <a:off x="2716041" y="5092393"/>
            <a:ext cx="1824602" cy="369332"/>
          </a:xfrm>
          <a:prstGeom prst="rect">
            <a:avLst/>
          </a:prstGeom>
          <a:noFill/>
        </p:spPr>
        <p:txBody>
          <a:bodyPr wrap="none" rtlCol="0">
            <a:spAutoFit/>
          </a:bodyPr>
          <a:lstStyle/>
          <a:p>
            <a:r>
              <a:rPr lang="en-US" dirty="0"/>
              <a:t>Strictly stationary</a:t>
            </a:r>
          </a:p>
        </p:txBody>
      </p:sp>
      <p:sp>
        <p:nvSpPr>
          <p:cNvPr id="12" name="Rectangle 11">
            <a:extLst>
              <a:ext uri="{FF2B5EF4-FFF2-40B4-BE49-F238E27FC236}">
                <a16:creationId xmlns:a16="http://schemas.microsoft.com/office/drawing/2014/main" id="{D40635DE-9AC9-41D5-9578-E43175A3374A}"/>
              </a:ext>
            </a:extLst>
          </p:cNvPr>
          <p:cNvSpPr/>
          <p:nvPr/>
        </p:nvSpPr>
        <p:spPr>
          <a:xfrm>
            <a:off x="333580" y="185077"/>
            <a:ext cx="9174213" cy="707886"/>
          </a:xfrm>
          <a:prstGeom prst="rect">
            <a:avLst/>
          </a:prstGeom>
        </p:spPr>
        <p:txBody>
          <a:bodyPr wrap="square">
            <a:spAutoFit/>
          </a:bodyPr>
          <a:lstStyle/>
          <a:p>
            <a:r>
              <a:rPr lang="en-US" sz="4000" dirty="0"/>
              <a:t>Stationarity</a:t>
            </a:r>
          </a:p>
        </p:txBody>
      </p:sp>
    </p:spTree>
    <p:extLst>
      <p:ext uri="{BB962C8B-B14F-4D97-AF65-F5344CB8AC3E}">
        <p14:creationId xmlns:p14="http://schemas.microsoft.com/office/powerpoint/2010/main" val="231454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2E9451-62C8-4611-8EB1-E711D3DF19CE}"/>
              </a:ext>
            </a:extLst>
          </p:cNvPr>
          <p:cNvSpPr/>
          <p:nvPr/>
        </p:nvSpPr>
        <p:spPr>
          <a:xfrm>
            <a:off x="333580" y="185077"/>
            <a:ext cx="9174213" cy="707886"/>
          </a:xfrm>
          <a:prstGeom prst="rect">
            <a:avLst/>
          </a:prstGeom>
        </p:spPr>
        <p:txBody>
          <a:bodyPr wrap="square">
            <a:spAutoFit/>
          </a:bodyPr>
          <a:lstStyle/>
          <a:p>
            <a:r>
              <a:rPr lang="en-US" sz="4000" dirty="0"/>
              <a:t>Invertibility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44C4A82-0E38-44B9-888A-39050092B0D8}"/>
                  </a:ext>
                </a:extLst>
              </p:cNvPr>
              <p:cNvSpPr txBox="1"/>
              <p:nvPr/>
            </p:nvSpPr>
            <p:spPr>
              <a:xfrm>
                <a:off x="1541254" y="3391321"/>
                <a:ext cx="3805785" cy="619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𝑞</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𝑞</m:t>
                                  </m:r>
                                </m:sup>
                              </m:sSup>
                            </m:e>
                          </m: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oMath>
                  </m:oMathPara>
                </a14:m>
                <a:endParaRPr lang="en-US" dirty="0"/>
              </a:p>
            </p:txBody>
          </p:sp>
        </mc:Choice>
        <mc:Fallback xmlns="">
          <p:sp>
            <p:nvSpPr>
              <p:cNvPr id="11" name="TextBox 10">
                <a:extLst>
                  <a:ext uri="{FF2B5EF4-FFF2-40B4-BE49-F238E27FC236}">
                    <a16:creationId xmlns:a16="http://schemas.microsoft.com/office/drawing/2014/main" id="{E44C4A82-0E38-44B9-888A-39050092B0D8}"/>
                  </a:ext>
                </a:extLst>
              </p:cNvPr>
              <p:cNvSpPr txBox="1">
                <a:spLocks noRot="1" noChangeAspect="1" noMove="1" noResize="1" noEditPoints="1" noAdjustHandles="1" noChangeArrowheads="1" noChangeShapeType="1" noTextEdit="1"/>
              </p:cNvSpPr>
              <p:nvPr/>
            </p:nvSpPr>
            <p:spPr>
              <a:xfrm>
                <a:off x="1541254" y="3391321"/>
                <a:ext cx="3805785" cy="6194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24B9CC-B93B-4C3C-8FAB-C5B8C416C1EF}"/>
                  </a:ext>
                </a:extLst>
              </p:cNvPr>
              <p:cNvSpPr txBox="1"/>
              <p:nvPr/>
            </p:nvSpPr>
            <p:spPr>
              <a:xfrm>
                <a:off x="1628074" y="2517562"/>
                <a:ext cx="3632148" cy="318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𝑞</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𝑞</m:t>
                              </m:r>
                            </m:sup>
                          </m:s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oMath>
                  </m:oMathPara>
                </a14:m>
                <a:endParaRPr lang="en-US" dirty="0"/>
              </a:p>
            </p:txBody>
          </p:sp>
        </mc:Choice>
        <mc:Fallback xmlns="">
          <p:sp>
            <p:nvSpPr>
              <p:cNvPr id="3" name="TextBox 2">
                <a:extLst>
                  <a:ext uri="{FF2B5EF4-FFF2-40B4-BE49-F238E27FC236}">
                    <a16:creationId xmlns:a16="http://schemas.microsoft.com/office/drawing/2014/main" id="{8B24B9CC-B93B-4C3C-8FAB-C5B8C416C1EF}"/>
                  </a:ext>
                </a:extLst>
              </p:cNvPr>
              <p:cNvSpPr txBox="1">
                <a:spLocks noRot="1" noChangeAspect="1" noMove="1" noResize="1" noEditPoints="1" noAdjustHandles="1" noChangeArrowheads="1" noChangeShapeType="1" noTextEdit="1"/>
              </p:cNvSpPr>
              <p:nvPr/>
            </p:nvSpPr>
            <p:spPr>
              <a:xfrm>
                <a:off x="1628074" y="2517562"/>
                <a:ext cx="3632148" cy="318164"/>
              </a:xfrm>
              <a:prstGeom prst="rect">
                <a:avLst/>
              </a:prstGeom>
              <a:blipFill>
                <a:blip r:embed="rId3"/>
                <a:stretch>
                  <a:fillRect l="-117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2ADC30-0817-4D04-AC48-00225719D158}"/>
                  </a:ext>
                </a:extLst>
              </p:cNvPr>
              <p:cNvSpPr txBox="1"/>
              <p:nvPr/>
            </p:nvSpPr>
            <p:spPr>
              <a:xfrm>
                <a:off x="7296249" y="3606123"/>
                <a:ext cx="29699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1</m:t>
                              </m:r>
                            </m:sub>
                          </m:sSub>
                          <m:r>
                            <a:rPr lang="en-US" i="1">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oMath>
                  </m:oMathPara>
                </a14:m>
                <a:endParaRPr lang="en-US" dirty="0"/>
              </a:p>
            </p:txBody>
          </p:sp>
        </mc:Choice>
        <mc:Fallback xmlns="">
          <p:sp>
            <p:nvSpPr>
              <p:cNvPr id="12" name="TextBox 11">
                <a:extLst>
                  <a:ext uri="{FF2B5EF4-FFF2-40B4-BE49-F238E27FC236}">
                    <a16:creationId xmlns:a16="http://schemas.microsoft.com/office/drawing/2014/main" id="{042ADC30-0817-4D04-AC48-00225719D158}"/>
                  </a:ext>
                </a:extLst>
              </p:cNvPr>
              <p:cNvSpPr txBox="1">
                <a:spLocks noRot="1" noChangeAspect="1" noMove="1" noResize="1" noEditPoints="1" noAdjustHandles="1" noChangeArrowheads="1" noChangeShapeType="1" noTextEdit="1"/>
              </p:cNvSpPr>
              <p:nvPr/>
            </p:nvSpPr>
            <p:spPr>
              <a:xfrm>
                <a:off x="7296249" y="3606123"/>
                <a:ext cx="2969916" cy="276999"/>
              </a:xfrm>
              <a:prstGeom prst="rect">
                <a:avLst/>
              </a:prstGeom>
              <a:blipFill>
                <a:blip r:embed="rId4"/>
                <a:stretch>
                  <a:fillRect l="-616" t="-4444" r="-20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FD17026-5A7E-4953-A499-F68E34BDDEF9}"/>
                  </a:ext>
                </a:extLst>
              </p:cNvPr>
              <p:cNvSpPr txBox="1"/>
              <p:nvPr/>
            </p:nvSpPr>
            <p:spPr>
              <a:xfrm>
                <a:off x="3345438" y="4586681"/>
                <a:ext cx="5534528" cy="619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𝑞</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𝑞</m:t>
                                  </m:r>
                                </m:sup>
                              </m:sSup>
                            </m:e>
                          </m:d>
                        </m:den>
                      </m:f>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oMath>
                  </m:oMathPara>
                </a14:m>
                <a:endParaRPr lang="en-US" dirty="0"/>
              </a:p>
            </p:txBody>
          </p:sp>
        </mc:Choice>
        <mc:Fallback xmlns="">
          <p:sp>
            <p:nvSpPr>
              <p:cNvPr id="13" name="TextBox 12">
                <a:extLst>
                  <a:ext uri="{FF2B5EF4-FFF2-40B4-BE49-F238E27FC236}">
                    <a16:creationId xmlns:a16="http://schemas.microsoft.com/office/drawing/2014/main" id="{EFD17026-5A7E-4953-A499-F68E34BDDEF9}"/>
                  </a:ext>
                </a:extLst>
              </p:cNvPr>
              <p:cNvSpPr txBox="1">
                <a:spLocks noRot="1" noChangeAspect="1" noMove="1" noResize="1" noEditPoints="1" noAdjustHandles="1" noChangeArrowheads="1" noChangeShapeType="1" noTextEdit="1"/>
              </p:cNvSpPr>
              <p:nvPr/>
            </p:nvSpPr>
            <p:spPr>
              <a:xfrm>
                <a:off x="3345438" y="4586681"/>
                <a:ext cx="5534528" cy="6194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F014701-AE0E-42E8-92AB-D57475C54F60}"/>
                  </a:ext>
                </a:extLst>
              </p:cNvPr>
              <p:cNvSpPr txBox="1"/>
              <p:nvPr/>
            </p:nvSpPr>
            <p:spPr>
              <a:xfrm>
                <a:off x="9099607" y="2619806"/>
                <a:ext cx="1199303" cy="369332"/>
              </a:xfrm>
              <a:prstGeom prst="rect">
                <a:avLst/>
              </a:prstGeom>
              <a:noFill/>
            </p:spPr>
            <p:txBody>
              <a:bodyPr wrap="none" rtlCol="0">
                <a:spAutoFit/>
              </a:bodyPr>
              <a:lstStyle/>
              <a:p>
                <a:r>
                  <a:rPr lang="en-US" dirty="0"/>
                  <a:t>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oMath>
                </a14:m>
                <a:r>
                  <a:rPr lang="en-US" dirty="0"/>
                  <a:t> = 1</a:t>
                </a:r>
              </a:p>
            </p:txBody>
          </p:sp>
        </mc:Choice>
        <mc:Fallback xmlns="">
          <p:sp>
            <p:nvSpPr>
              <p:cNvPr id="14" name="TextBox 13">
                <a:extLst>
                  <a:ext uri="{FF2B5EF4-FFF2-40B4-BE49-F238E27FC236}">
                    <a16:creationId xmlns:a16="http://schemas.microsoft.com/office/drawing/2014/main" id="{0F014701-AE0E-42E8-92AB-D57475C54F60}"/>
                  </a:ext>
                </a:extLst>
              </p:cNvPr>
              <p:cNvSpPr txBox="1">
                <a:spLocks noRot="1" noChangeAspect="1" noMove="1" noResize="1" noEditPoints="1" noAdjustHandles="1" noChangeArrowheads="1" noChangeShapeType="1" noTextEdit="1"/>
              </p:cNvSpPr>
              <p:nvPr/>
            </p:nvSpPr>
            <p:spPr>
              <a:xfrm>
                <a:off x="9099607" y="2619806"/>
                <a:ext cx="1199303" cy="369332"/>
              </a:xfrm>
              <a:prstGeom prst="rect">
                <a:avLst/>
              </a:prstGeom>
              <a:blipFill>
                <a:blip r:embed="rId6"/>
                <a:stretch>
                  <a:fillRect l="-4592" t="-10000" r="-153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CD896F4-61FA-4808-BD8E-0EFBE4A1A230}"/>
                  </a:ext>
                </a:extLst>
              </p:cNvPr>
              <p:cNvSpPr txBox="1"/>
              <p:nvPr/>
            </p:nvSpPr>
            <p:spPr>
              <a:xfrm>
                <a:off x="3313377" y="5738472"/>
                <a:ext cx="5598649" cy="318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𝑞</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𝑞</m:t>
                              </m:r>
                            </m:sup>
                          </m:sSup>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1</m:t>
                              </m:r>
                            </m:sub>
                          </m:sSub>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r>
                        <a:rPr lang="en-US" b="0" i="0" smtClean="0">
                          <a:latin typeface="Cambria Math" panose="02040503050406030204" pitchFamily="18" charset="0"/>
                        </a:rPr>
                        <m:t>=1</m:t>
                      </m:r>
                    </m:oMath>
                  </m:oMathPara>
                </a14:m>
                <a:endParaRPr lang="en-US" dirty="0"/>
              </a:p>
            </p:txBody>
          </p:sp>
        </mc:Choice>
        <mc:Fallback xmlns="">
          <p:sp>
            <p:nvSpPr>
              <p:cNvPr id="16" name="TextBox 15">
                <a:extLst>
                  <a:ext uri="{FF2B5EF4-FFF2-40B4-BE49-F238E27FC236}">
                    <a16:creationId xmlns:a16="http://schemas.microsoft.com/office/drawing/2014/main" id="{FCD896F4-61FA-4808-BD8E-0EFBE4A1A230}"/>
                  </a:ext>
                </a:extLst>
              </p:cNvPr>
              <p:cNvSpPr txBox="1">
                <a:spLocks noRot="1" noChangeAspect="1" noMove="1" noResize="1" noEditPoints="1" noAdjustHandles="1" noChangeArrowheads="1" noChangeShapeType="1" noTextEdit="1"/>
              </p:cNvSpPr>
              <p:nvPr/>
            </p:nvSpPr>
            <p:spPr>
              <a:xfrm>
                <a:off x="3313377" y="5738472"/>
                <a:ext cx="5598649" cy="318164"/>
              </a:xfrm>
              <a:prstGeom prst="rect">
                <a:avLst/>
              </a:prstGeom>
              <a:blipFill>
                <a:blip r:embed="rId7"/>
                <a:stretch>
                  <a:fillRect r="-218" b="-1698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EC82DCE7-6C28-408C-B00E-F06F40A5ED81}"/>
              </a:ext>
            </a:extLst>
          </p:cNvPr>
          <p:cNvSpPr txBox="1"/>
          <p:nvPr/>
        </p:nvSpPr>
        <p:spPr>
          <a:xfrm>
            <a:off x="2761837" y="1623039"/>
            <a:ext cx="1364621" cy="369332"/>
          </a:xfrm>
          <a:prstGeom prst="rect">
            <a:avLst/>
          </a:prstGeom>
          <a:noFill/>
        </p:spPr>
        <p:txBody>
          <a:bodyPr wrap="square" rtlCol="0">
            <a:spAutoFit/>
          </a:bodyPr>
          <a:lstStyle/>
          <a:p>
            <a:r>
              <a:rPr lang="en-US" dirty="0"/>
              <a:t>MA process</a:t>
            </a:r>
          </a:p>
        </p:txBody>
      </p:sp>
      <p:sp>
        <p:nvSpPr>
          <p:cNvPr id="18" name="TextBox 17">
            <a:extLst>
              <a:ext uri="{FF2B5EF4-FFF2-40B4-BE49-F238E27FC236}">
                <a16:creationId xmlns:a16="http://schemas.microsoft.com/office/drawing/2014/main" id="{CFF8F8E1-DFCE-4C55-8AEB-760AE6604B09}"/>
              </a:ext>
            </a:extLst>
          </p:cNvPr>
          <p:cNvSpPr txBox="1"/>
          <p:nvPr/>
        </p:nvSpPr>
        <p:spPr>
          <a:xfrm>
            <a:off x="7932374" y="1641357"/>
            <a:ext cx="1895183" cy="369332"/>
          </a:xfrm>
          <a:prstGeom prst="rect">
            <a:avLst/>
          </a:prstGeom>
          <a:noFill/>
        </p:spPr>
        <p:txBody>
          <a:bodyPr wrap="square" rtlCol="0">
            <a:spAutoFit/>
          </a:bodyPr>
          <a:lstStyle/>
          <a:p>
            <a:r>
              <a:rPr lang="en-US" dirty="0"/>
              <a:t>Infinite AR series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484C40-51E9-4DB0-8BC5-90A02F47A81E}"/>
                  </a:ext>
                </a:extLst>
              </p:cNvPr>
              <p:cNvSpPr txBox="1"/>
              <p:nvPr/>
            </p:nvSpPr>
            <p:spPr>
              <a:xfrm>
                <a:off x="7296249" y="2380150"/>
                <a:ext cx="1566134" cy="755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𝑖</m:t>
                          </m:r>
                        </m:sub>
                      </m:sSub>
                    </m:oMath>
                  </m:oMathPara>
                </a14:m>
                <a:endParaRPr lang="en-US" dirty="0"/>
              </a:p>
            </p:txBody>
          </p:sp>
        </mc:Choice>
        <mc:Fallback xmlns="">
          <p:sp>
            <p:nvSpPr>
              <p:cNvPr id="19" name="TextBox 18">
                <a:extLst>
                  <a:ext uri="{FF2B5EF4-FFF2-40B4-BE49-F238E27FC236}">
                    <a16:creationId xmlns:a16="http://schemas.microsoft.com/office/drawing/2014/main" id="{7D484C40-51E9-4DB0-8BC5-90A02F47A81E}"/>
                  </a:ext>
                </a:extLst>
              </p:cNvPr>
              <p:cNvSpPr txBox="1">
                <a:spLocks noRot="1" noChangeAspect="1" noMove="1" noResize="1" noEditPoints="1" noAdjustHandles="1" noChangeArrowheads="1" noChangeShapeType="1" noTextEdit="1"/>
              </p:cNvSpPr>
              <p:nvPr/>
            </p:nvSpPr>
            <p:spPr>
              <a:xfrm>
                <a:off x="7296249" y="2380150"/>
                <a:ext cx="1566134" cy="75552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12903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2E9451-62C8-4611-8EB1-E711D3DF19CE}"/>
              </a:ext>
            </a:extLst>
          </p:cNvPr>
          <p:cNvSpPr/>
          <p:nvPr/>
        </p:nvSpPr>
        <p:spPr>
          <a:xfrm>
            <a:off x="333580" y="185077"/>
            <a:ext cx="9174213" cy="707886"/>
          </a:xfrm>
          <a:prstGeom prst="rect">
            <a:avLst/>
          </a:prstGeom>
        </p:spPr>
        <p:txBody>
          <a:bodyPr wrap="square">
            <a:spAutoFit/>
          </a:bodyPr>
          <a:lstStyle/>
          <a:p>
            <a:r>
              <a:rPr lang="en-US" sz="4000" dirty="0"/>
              <a:t>Invertibility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ADD4C63-11B3-47F8-A708-43DE0F72C2CB}"/>
                  </a:ext>
                </a:extLst>
              </p:cNvPr>
              <p:cNvSpPr txBox="1"/>
              <p:nvPr/>
            </p:nvSpPr>
            <p:spPr>
              <a:xfrm>
                <a:off x="3912575" y="1726404"/>
                <a:ext cx="3729547" cy="378245"/>
              </a:xfrm>
              <a:prstGeom prst="rect">
                <a:avLst/>
              </a:prstGeom>
              <a:noFill/>
            </p:spPr>
            <p:txBody>
              <a:bodyPr wrap="none" rtlCol="0">
                <a:spAutoFit/>
              </a:bodyPr>
              <a:lstStyle/>
              <a:p>
                <a:r>
                  <a:rPr lang="en-US" dirty="0"/>
                  <a:t>Equating the coefficients of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𝐿</m:t>
                        </m:r>
                      </m:e>
                      <m:sup>
                        <m:r>
                          <a:rPr lang="en-US" b="0" i="1" dirty="0" smtClean="0">
                            <a:latin typeface="Cambria Math" panose="02040503050406030204" pitchFamily="18" charset="0"/>
                          </a:rPr>
                          <m:t>𝑖</m:t>
                        </m:r>
                      </m:sup>
                    </m:sSup>
                  </m:oMath>
                </a14:m>
                <a:r>
                  <a:rPr lang="en-US" dirty="0"/>
                  <a:t> we get:</a:t>
                </a:r>
              </a:p>
            </p:txBody>
          </p:sp>
        </mc:Choice>
        <mc:Fallback xmlns="">
          <p:sp>
            <p:nvSpPr>
              <p:cNvPr id="2" name="TextBox 1">
                <a:extLst>
                  <a:ext uri="{FF2B5EF4-FFF2-40B4-BE49-F238E27FC236}">
                    <a16:creationId xmlns:a16="http://schemas.microsoft.com/office/drawing/2014/main" id="{0ADD4C63-11B3-47F8-A708-43DE0F72C2CB}"/>
                  </a:ext>
                </a:extLst>
              </p:cNvPr>
              <p:cNvSpPr txBox="1">
                <a:spLocks noRot="1" noChangeAspect="1" noMove="1" noResize="1" noEditPoints="1" noAdjustHandles="1" noChangeArrowheads="1" noChangeShapeType="1" noTextEdit="1"/>
              </p:cNvSpPr>
              <p:nvPr/>
            </p:nvSpPr>
            <p:spPr>
              <a:xfrm>
                <a:off x="3912575" y="1726404"/>
                <a:ext cx="3729547" cy="378245"/>
              </a:xfrm>
              <a:prstGeom prst="rect">
                <a:avLst/>
              </a:prstGeom>
              <a:blipFill>
                <a:blip r:embed="rId2"/>
                <a:stretch>
                  <a:fillRect l="-1471" t="-4839" r="-490"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EE8A4F-B488-4992-BFBE-FB684235B57B}"/>
                  </a:ext>
                </a:extLst>
              </p:cNvPr>
              <p:cNvSpPr txBox="1"/>
              <p:nvPr/>
            </p:nvSpPr>
            <p:spPr>
              <a:xfrm>
                <a:off x="4286248" y="2488688"/>
                <a:ext cx="985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𝑏</m:t>
                          </m:r>
                        </m:e>
                        <m:sub>
                          <m:r>
                            <a:rPr lang="en-US" b="0" i="1" smtClean="0">
                              <a:latin typeface="Cambria Math" panose="02040503050406030204" pitchFamily="18" charset="0"/>
                            </a:rPr>
                            <m:t>1</m:t>
                          </m:r>
                        </m:sub>
                      </m:sSub>
                    </m:oMath>
                  </m:oMathPara>
                </a14:m>
                <a:endParaRPr lang="en-US" dirty="0"/>
              </a:p>
            </p:txBody>
          </p:sp>
        </mc:Choice>
        <mc:Fallback xmlns="">
          <p:sp>
            <p:nvSpPr>
              <p:cNvPr id="4" name="TextBox 3">
                <a:extLst>
                  <a:ext uri="{FF2B5EF4-FFF2-40B4-BE49-F238E27FC236}">
                    <a16:creationId xmlns:a16="http://schemas.microsoft.com/office/drawing/2014/main" id="{BBEE8A4F-B488-4992-BFBE-FB684235B57B}"/>
                  </a:ext>
                </a:extLst>
              </p:cNvPr>
              <p:cNvSpPr txBox="1">
                <a:spLocks noRot="1" noChangeAspect="1" noMove="1" noResize="1" noEditPoints="1" noAdjustHandles="1" noChangeArrowheads="1" noChangeShapeType="1" noTextEdit="1"/>
              </p:cNvSpPr>
              <p:nvPr/>
            </p:nvSpPr>
            <p:spPr>
              <a:xfrm>
                <a:off x="4286248" y="2488688"/>
                <a:ext cx="985398" cy="276999"/>
              </a:xfrm>
              <a:prstGeom prst="rect">
                <a:avLst/>
              </a:prstGeom>
              <a:blipFill>
                <a:blip r:embed="rId3"/>
                <a:stretch>
                  <a:fillRect l="-3086" r="-1852"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22D487-DDBE-4206-B5E3-6C3E3F5BEB97}"/>
                  </a:ext>
                </a:extLst>
              </p:cNvPr>
              <p:cNvSpPr txBox="1"/>
              <p:nvPr/>
            </p:nvSpPr>
            <p:spPr>
              <a:xfrm>
                <a:off x="4286248" y="3773789"/>
                <a:ext cx="2474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3</m:t>
                          </m:r>
                        </m:sub>
                      </m:sSub>
                    </m:oMath>
                  </m:oMathPara>
                </a14:m>
                <a:endParaRPr lang="en-US" dirty="0"/>
              </a:p>
            </p:txBody>
          </p:sp>
        </mc:Choice>
        <mc:Fallback xmlns="">
          <p:sp>
            <p:nvSpPr>
              <p:cNvPr id="7" name="TextBox 6">
                <a:extLst>
                  <a:ext uri="{FF2B5EF4-FFF2-40B4-BE49-F238E27FC236}">
                    <a16:creationId xmlns:a16="http://schemas.microsoft.com/office/drawing/2014/main" id="{6922D487-DDBE-4206-B5E3-6C3E3F5BEB97}"/>
                  </a:ext>
                </a:extLst>
              </p:cNvPr>
              <p:cNvSpPr txBox="1">
                <a:spLocks noRot="1" noChangeAspect="1" noMove="1" noResize="1" noEditPoints="1" noAdjustHandles="1" noChangeArrowheads="1" noChangeShapeType="1" noTextEdit="1"/>
              </p:cNvSpPr>
              <p:nvPr/>
            </p:nvSpPr>
            <p:spPr>
              <a:xfrm>
                <a:off x="4286248" y="3773789"/>
                <a:ext cx="2474139" cy="276999"/>
              </a:xfrm>
              <a:prstGeom prst="rect">
                <a:avLst/>
              </a:prstGeom>
              <a:blipFill>
                <a:blip r:embed="rId4"/>
                <a:stretch>
                  <a:fillRect l="-985" r="-493"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B88C98-F066-4006-9E14-AA04AB051C55}"/>
                  </a:ext>
                </a:extLst>
              </p:cNvPr>
              <p:cNvSpPr txBox="1"/>
              <p:nvPr/>
            </p:nvSpPr>
            <p:spPr>
              <a:xfrm>
                <a:off x="4286248" y="4542033"/>
                <a:ext cx="32185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4</m:t>
                          </m:r>
                        </m:sub>
                      </m:sSub>
                    </m:oMath>
                  </m:oMathPara>
                </a14:m>
                <a:endParaRPr lang="en-US" dirty="0"/>
              </a:p>
            </p:txBody>
          </p:sp>
        </mc:Choice>
        <mc:Fallback xmlns="">
          <p:sp>
            <p:nvSpPr>
              <p:cNvPr id="19" name="TextBox 18">
                <a:extLst>
                  <a:ext uri="{FF2B5EF4-FFF2-40B4-BE49-F238E27FC236}">
                    <a16:creationId xmlns:a16="http://schemas.microsoft.com/office/drawing/2014/main" id="{15B88C98-F066-4006-9E14-AA04AB051C55}"/>
                  </a:ext>
                </a:extLst>
              </p:cNvPr>
              <p:cNvSpPr txBox="1">
                <a:spLocks noRot="1" noChangeAspect="1" noMove="1" noResize="1" noEditPoints="1" noAdjustHandles="1" noChangeArrowheads="1" noChangeShapeType="1" noTextEdit="1"/>
              </p:cNvSpPr>
              <p:nvPr/>
            </p:nvSpPr>
            <p:spPr>
              <a:xfrm>
                <a:off x="4286248" y="4542033"/>
                <a:ext cx="3218510" cy="276999"/>
              </a:xfrm>
              <a:prstGeom prst="rect">
                <a:avLst/>
              </a:prstGeom>
              <a:blipFill>
                <a:blip r:embed="rId5"/>
                <a:stretch>
                  <a:fillRect l="-568" r="-379"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9253D9C-4CBA-4892-9E01-86D14BF629C7}"/>
                  </a:ext>
                </a:extLst>
              </p:cNvPr>
              <p:cNvSpPr txBox="1"/>
              <p:nvPr/>
            </p:nvSpPr>
            <p:spPr>
              <a:xfrm>
                <a:off x="4286248" y="5310277"/>
                <a:ext cx="170880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𝑗</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𝑞</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12" name="TextBox 11">
                <a:extLst>
                  <a:ext uri="{FF2B5EF4-FFF2-40B4-BE49-F238E27FC236}">
                    <a16:creationId xmlns:a16="http://schemas.microsoft.com/office/drawing/2014/main" id="{39253D9C-4CBA-4892-9E01-86D14BF629C7}"/>
                  </a:ext>
                </a:extLst>
              </p:cNvPr>
              <p:cNvSpPr txBox="1">
                <a:spLocks noRot="1" noChangeAspect="1" noMove="1" noResize="1" noEditPoints="1" noAdjustHandles="1" noChangeArrowheads="1" noChangeShapeType="1" noTextEdit="1"/>
              </p:cNvSpPr>
              <p:nvPr/>
            </p:nvSpPr>
            <p:spPr>
              <a:xfrm>
                <a:off x="4286248" y="5310277"/>
                <a:ext cx="1708801" cy="7562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990DB43-1202-4A43-8CAA-7CEF08B01CC7}"/>
                  </a:ext>
                </a:extLst>
              </p:cNvPr>
              <p:cNvSpPr txBox="1"/>
              <p:nvPr/>
            </p:nvSpPr>
            <p:spPr>
              <a:xfrm>
                <a:off x="4286248" y="3119380"/>
                <a:ext cx="1729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2990DB43-1202-4A43-8CAA-7CEF08B01CC7}"/>
                  </a:ext>
                </a:extLst>
              </p:cNvPr>
              <p:cNvSpPr txBox="1">
                <a:spLocks noRot="1" noChangeAspect="1" noMove="1" noResize="1" noEditPoints="1" noAdjustHandles="1" noChangeArrowheads="1" noChangeShapeType="1" noTextEdit="1"/>
              </p:cNvSpPr>
              <p:nvPr/>
            </p:nvSpPr>
            <p:spPr>
              <a:xfrm>
                <a:off x="4286248" y="3119380"/>
                <a:ext cx="1729768" cy="276999"/>
              </a:xfrm>
              <a:prstGeom prst="rect">
                <a:avLst/>
              </a:prstGeom>
              <a:blipFill>
                <a:blip r:embed="rId7"/>
                <a:stretch>
                  <a:fillRect l="-1408" r="-704" b="-15556"/>
                </a:stretch>
              </a:blipFill>
            </p:spPr>
            <p:txBody>
              <a:bodyPr/>
              <a:lstStyle/>
              <a:p>
                <a:r>
                  <a:rPr lang="en-US">
                    <a:noFill/>
                  </a:rPr>
                  <a:t> </a:t>
                </a:r>
              </a:p>
            </p:txBody>
          </p:sp>
        </mc:Fallback>
      </mc:AlternateContent>
    </p:spTree>
    <p:extLst>
      <p:ext uri="{BB962C8B-B14F-4D97-AF65-F5344CB8AC3E}">
        <p14:creationId xmlns:p14="http://schemas.microsoft.com/office/powerpoint/2010/main" val="103694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0635DE-9AC9-41D5-9578-E43175A3374A}"/>
              </a:ext>
            </a:extLst>
          </p:cNvPr>
          <p:cNvSpPr/>
          <p:nvPr/>
        </p:nvSpPr>
        <p:spPr>
          <a:xfrm>
            <a:off x="333580" y="185077"/>
            <a:ext cx="9174213" cy="707886"/>
          </a:xfrm>
          <a:prstGeom prst="rect">
            <a:avLst/>
          </a:prstGeom>
        </p:spPr>
        <p:txBody>
          <a:bodyPr wrap="square">
            <a:spAutoFit/>
          </a:bodyPr>
          <a:lstStyle/>
          <a:p>
            <a:r>
              <a:rPr lang="en-US" sz="4000" dirty="0"/>
              <a:t>Examples of non-stationary time series</a:t>
            </a:r>
          </a:p>
        </p:txBody>
      </p:sp>
      <p:pic>
        <p:nvPicPr>
          <p:cNvPr id="2" name="Picture 1">
            <a:extLst>
              <a:ext uri="{FF2B5EF4-FFF2-40B4-BE49-F238E27FC236}">
                <a16:creationId xmlns:a16="http://schemas.microsoft.com/office/drawing/2014/main" id="{4E0CCBF3-46B5-456F-8FBA-4E70F043F8A6}"/>
              </a:ext>
            </a:extLst>
          </p:cNvPr>
          <p:cNvPicPr>
            <a:picLocks noChangeAspect="1"/>
          </p:cNvPicPr>
          <p:nvPr/>
        </p:nvPicPr>
        <p:blipFill>
          <a:blip r:embed="rId2"/>
          <a:stretch>
            <a:fillRect/>
          </a:stretch>
        </p:blipFill>
        <p:spPr>
          <a:xfrm>
            <a:off x="124691" y="2083403"/>
            <a:ext cx="3886200" cy="2338964"/>
          </a:xfrm>
          <a:prstGeom prst="rect">
            <a:avLst/>
          </a:prstGeom>
        </p:spPr>
      </p:pic>
      <p:sp>
        <p:nvSpPr>
          <p:cNvPr id="8" name="TextBox 7">
            <a:extLst>
              <a:ext uri="{FF2B5EF4-FFF2-40B4-BE49-F238E27FC236}">
                <a16:creationId xmlns:a16="http://schemas.microsoft.com/office/drawing/2014/main" id="{80430F08-193A-4F62-97D9-AE343D8A4B8F}"/>
              </a:ext>
            </a:extLst>
          </p:cNvPr>
          <p:cNvSpPr txBox="1"/>
          <p:nvPr/>
        </p:nvSpPr>
        <p:spPr>
          <a:xfrm>
            <a:off x="4920686" y="4561609"/>
            <a:ext cx="2416239" cy="369332"/>
          </a:xfrm>
          <a:prstGeom prst="rect">
            <a:avLst/>
          </a:prstGeom>
          <a:noFill/>
        </p:spPr>
        <p:txBody>
          <a:bodyPr wrap="none" rtlCol="0">
            <a:spAutoFit/>
          </a:bodyPr>
          <a:lstStyle/>
          <a:p>
            <a:r>
              <a:rPr lang="en-US" dirty="0"/>
              <a:t>AKA: Heteroskedasticity</a:t>
            </a:r>
          </a:p>
        </p:txBody>
      </p:sp>
      <p:sp>
        <p:nvSpPr>
          <p:cNvPr id="10" name="TextBox 9">
            <a:extLst>
              <a:ext uri="{FF2B5EF4-FFF2-40B4-BE49-F238E27FC236}">
                <a16:creationId xmlns:a16="http://schemas.microsoft.com/office/drawing/2014/main" id="{B6A7A167-887C-4660-8955-3CD4E919D6EF}"/>
              </a:ext>
            </a:extLst>
          </p:cNvPr>
          <p:cNvSpPr txBox="1"/>
          <p:nvPr/>
        </p:nvSpPr>
        <p:spPr>
          <a:xfrm>
            <a:off x="333581" y="4561608"/>
            <a:ext cx="3807830" cy="923330"/>
          </a:xfrm>
          <a:prstGeom prst="rect">
            <a:avLst/>
          </a:prstGeom>
          <a:noFill/>
        </p:spPr>
        <p:txBody>
          <a:bodyPr wrap="square" rtlCol="0">
            <a:spAutoFit/>
          </a:bodyPr>
          <a:lstStyle/>
          <a:p>
            <a:r>
              <a:rPr lang="en-US" dirty="0">
                <a:solidFill>
                  <a:srgbClr val="FF0000"/>
                </a:solidFill>
              </a:rPr>
              <a:t>In this section we will discuss how to treat this most fundamental type of non-stationarity.</a:t>
            </a:r>
          </a:p>
        </p:txBody>
      </p:sp>
      <p:pic>
        <p:nvPicPr>
          <p:cNvPr id="3" name="Picture 2">
            <a:extLst>
              <a:ext uri="{FF2B5EF4-FFF2-40B4-BE49-F238E27FC236}">
                <a16:creationId xmlns:a16="http://schemas.microsoft.com/office/drawing/2014/main" id="{D6868354-9AF2-45A3-B068-AC6BA6F4AB9C}"/>
              </a:ext>
            </a:extLst>
          </p:cNvPr>
          <p:cNvPicPr>
            <a:picLocks noChangeAspect="1"/>
          </p:cNvPicPr>
          <p:nvPr/>
        </p:nvPicPr>
        <p:blipFill>
          <a:blip r:embed="rId3"/>
          <a:stretch>
            <a:fillRect/>
          </a:stretch>
        </p:blipFill>
        <p:spPr>
          <a:xfrm>
            <a:off x="4141410" y="2083403"/>
            <a:ext cx="3886200" cy="2335855"/>
          </a:xfrm>
          <a:prstGeom prst="rect">
            <a:avLst/>
          </a:prstGeom>
        </p:spPr>
      </p:pic>
      <p:pic>
        <p:nvPicPr>
          <p:cNvPr id="6" name="Picture 5">
            <a:extLst>
              <a:ext uri="{FF2B5EF4-FFF2-40B4-BE49-F238E27FC236}">
                <a16:creationId xmlns:a16="http://schemas.microsoft.com/office/drawing/2014/main" id="{678B219B-12E8-4FFD-BFE0-6D433EB66195}"/>
              </a:ext>
            </a:extLst>
          </p:cNvPr>
          <p:cNvPicPr>
            <a:picLocks noChangeAspect="1"/>
          </p:cNvPicPr>
          <p:nvPr/>
        </p:nvPicPr>
        <p:blipFill>
          <a:blip r:embed="rId4"/>
          <a:stretch>
            <a:fillRect/>
          </a:stretch>
        </p:blipFill>
        <p:spPr>
          <a:xfrm>
            <a:off x="8158129" y="2083403"/>
            <a:ext cx="3886200" cy="2335855"/>
          </a:xfrm>
          <a:prstGeom prst="rect">
            <a:avLst/>
          </a:prstGeom>
        </p:spPr>
      </p:pic>
    </p:spTree>
    <p:extLst>
      <p:ext uri="{BB962C8B-B14F-4D97-AF65-F5344CB8AC3E}">
        <p14:creationId xmlns:p14="http://schemas.microsoft.com/office/powerpoint/2010/main" val="3811737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93A8FF4-3C43-46BC-BB23-BA245FA4E643}"/>
              </a:ext>
            </a:extLst>
          </p:cNvPr>
          <p:cNvSpPr/>
          <p:nvPr/>
        </p:nvSpPr>
        <p:spPr>
          <a:xfrm>
            <a:off x="333580" y="185077"/>
            <a:ext cx="9174213" cy="707886"/>
          </a:xfrm>
          <a:prstGeom prst="rect">
            <a:avLst/>
          </a:prstGeom>
        </p:spPr>
        <p:txBody>
          <a:bodyPr wrap="square">
            <a:spAutoFit/>
          </a:bodyPr>
          <a:lstStyle/>
          <a:p>
            <a:r>
              <a:rPr lang="en-US" sz="4000" dirty="0"/>
              <a:t>Why stationarity?</a:t>
            </a:r>
          </a:p>
        </p:txBody>
      </p:sp>
      <p:sp>
        <p:nvSpPr>
          <p:cNvPr id="2" name="Rectangle 1">
            <a:extLst>
              <a:ext uri="{FF2B5EF4-FFF2-40B4-BE49-F238E27FC236}">
                <a16:creationId xmlns:a16="http://schemas.microsoft.com/office/drawing/2014/main" id="{86F19400-724D-4865-95C5-6C58A08AB55D}"/>
              </a:ext>
            </a:extLst>
          </p:cNvPr>
          <p:cNvSpPr>
            <a:spLocks noChangeArrowheads="1"/>
          </p:cNvSpPr>
          <p:nvPr/>
        </p:nvSpPr>
        <p:spPr bwMode="auto">
          <a:xfrm>
            <a:off x="605204" y="1432084"/>
            <a:ext cx="10981592" cy="49307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1" u="none" strike="noStrike" cap="none" normalizeH="0" baseline="0" dirty="0">
                <a:ln>
                  <a:noFill/>
                </a:ln>
                <a:effectLst/>
                <a:latin typeface="+mn-lt"/>
              </a:rPr>
              <a:t>Why do we care about stationarity?</a:t>
            </a:r>
            <a:r>
              <a:rPr kumimoji="0" lang="en-US" altLang="en-US" sz="2000" i="0" u="none" strike="noStrike" cap="none" normalizeH="0" baseline="0" dirty="0">
                <a:ln>
                  <a:noFill/>
                </a:ln>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effectLst/>
                <a:latin typeface="+mn-lt"/>
              </a:rPr>
              <a:t>A stationary time series is simple to predict as we can assume that future statistical properties are the same as current statistical properties.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latin typeface="+mn-lt"/>
              </a:rPr>
              <a:t>T</a:t>
            </a:r>
            <a:r>
              <a:rPr kumimoji="0" lang="en-US" altLang="en-US" sz="2000" i="0" u="none" strike="noStrike" cap="none" normalizeH="0" baseline="0" dirty="0">
                <a:ln>
                  <a:noFill/>
                </a:ln>
                <a:effectLst/>
                <a:latin typeface="+mn-lt"/>
              </a:rPr>
              <a:t>he descriptive statistics ARMA models predict </a:t>
            </a:r>
            <a:r>
              <a:rPr lang="en-US" altLang="en-US" sz="2000" dirty="0">
                <a:latin typeface="+mn-lt"/>
              </a:rPr>
              <a:t>(</a:t>
            </a:r>
            <a:r>
              <a:rPr kumimoji="0" lang="en-US" altLang="en-US" sz="2000" i="0" u="none" strike="noStrike" cap="none" normalizeH="0" baseline="0" dirty="0">
                <a:ln>
                  <a:noFill/>
                </a:ln>
                <a:effectLst/>
                <a:latin typeface="+mn-lt"/>
              </a:rPr>
              <a:t>means, variances, and correlations), are only reliable if the time series is stationary.</a:t>
            </a:r>
            <a:br>
              <a:rPr kumimoji="0" lang="en-US" altLang="en-US" sz="2000" i="0" u="none" strike="noStrike" cap="none" normalizeH="0" baseline="0" dirty="0">
                <a:ln>
                  <a:noFill/>
                </a:ln>
                <a:effectLst/>
                <a:latin typeface="+mn-lt"/>
              </a:rPr>
            </a:br>
            <a:br>
              <a:rPr kumimoji="0" lang="en-US" altLang="en-US" sz="2000" i="0" u="none" strike="noStrike" cap="none" normalizeH="0" baseline="0" dirty="0">
                <a:ln>
                  <a:noFill/>
                </a:ln>
                <a:effectLst/>
                <a:latin typeface="+mn-lt"/>
              </a:rPr>
            </a:br>
            <a:r>
              <a:rPr kumimoji="0" lang="en-US" altLang="en-US" sz="2000" i="1" u="none" strike="noStrike" cap="none" normalizeH="0" baseline="0" dirty="0">
                <a:ln>
                  <a:noFill/>
                </a:ln>
                <a:effectLst/>
                <a:latin typeface="+mn-lt"/>
              </a:rPr>
              <a:t>"For example, if the series is consistently increasing over time, the sample mean and variance will grow with the size of the sample, and they will always underestimate the mean and variance in future periods. And if the mean and variance of a series are not well-defined, then neither are its correlations with other variables." </a:t>
            </a:r>
            <a:r>
              <a:rPr kumimoji="0" lang="en-US" altLang="en-US" sz="2000" i="0" u="none" strike="noStrike" cap="none" normalizeH="0" baseline="0" dirty="0">
                <a:ln>
                  <a:noFill/>
                </a:ln>
                <a:effectLst/>
                <a:latin typeface="+mn-lt"/>
              </a:rPr>
              <a:t>-</a:t>
            </a:r>
            <a:r>
              <a:rPr kumimoji="0" lang="en-US" altLang="en-US" sz="2000" i="0" u="none" strike="noStrike" cap="none" normalizeH="0" baseline="0" dirty="0">
                <a:ln>
                  <a:noFill/>
                </a:ln>
                <a:effectLst/>
                <a:latin typeface="+mn-lt"/>
                <a:hlinkClick r:id="rId2"/>
              </a:rPr>
              <a:t> http://people.duke.edu/~rnau/411diff.htm</a:t>
            </a:r>
            <a:endParaRPr kumimoji="0" lang="en-US" altLang="en-US" sz="200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effectLst/>
                <a:latin typeface="+mn-lt"/>
              </a:rPr>
              <a:t>Many real-life time series we encounter are NOT stationary.  Therefore, a large part of time series analysis involves identifying if the series we want to model is stationary, and if it is not we must find ways to transform it such that it is stationary.</a:t>
            </a:r>
          </a:p>
        </p:txBody>
      </p:sp>
    </p:spTree>
    <p:extLst>
      <p:ext uri="{BB962C8B-B14F-4D97-AF65-F5344CB8AC3E}">
        <p14:creationId xmlns:p14="http://schemas.microsoft.com/office/powerpoint/2010/main" val="1120664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4B70D6-A919-4E74-B5B6-18E006ADF145}"/>
                  </a:ext>
                </a:extLst>
              </p:cNvPr>
              <p:cNvSpPr txBox="1"/>
              <p:nvPr/>
            </p:nvSpPr>
            <p:spPr>
              <a:xfrm>
                <a:off x="702634" y="2261694"/>
                <a:ext cx="6438322" cy="2755563"/>
              </a:xfrm>
              <a:prstGeom prst="rect">
                <a:avLst/>
              </a:prstGeom>
              <a:noFill/>
            </p:spPr>
            <p:txBody>
              <a:bodyPr wrap="square" rtlCol="0">
                <a:spAutoFit/>
              </a:bodyPr>
              <a:lstStyle/>
              <a:p>
                <a:pPr marL="285750" indent="-285750">
                  <a:buFont typeface="Arial" panose="020B0604020202020204" pitchFamily="34" charset="0"/>
                  <a:buChar char="•"/>
                </a:pPr>
                <a:r>
                  <a:rPr lang="en-US" sz="2400" dirty="0"/>
                  <a:t>An AR(p) process has p roots</a:t>
                </a:r>
              </a:p>
              <a:p>
                <a:pPr marL="285750" indent="-285750">
                  <a:buFont typeface="Arial" panose="020B0604020202020204" pitchFamily="34" charset="0"/>
                  <a:buChar char="•"/>
                </a:pPr>
                <a:r>
                  <a:rPr lang="en-US" sz="2400" dirty="0"/>
                  <a:t>Roots can be real or complex</a:t>
                </a:r>
              </a:p>
              <a:p>
                <a:pPr marL="285750" indent="-285750">
                  <a:buFont typeface="Arial" panose="020B0604020202020204" pitchFamily="34" charset="0"/>
                  <a:buChar char="•"/>
                </a:pPr>
                <a:r>
                  <a:rPr lang="en-US" sz="2400" dirty="0"/>
                  <a:t>The process is stationary if all roots lie outside the “unit circle” (the modulus is greater than 1)</a:t>
                </a:r>
              </a:p>
              <a:p>
                <a:pPr marL="285750" indent="-285750">
                  <a:buFont typeface="Arial" panose="020B0604020202020204" pitchFamily="34" charset="0"/>
                  <a:buChar char="•"/>
                </a:pPr>
                <a14:m>
                  <m:oMath xmlns:m="http://schemas.openxmlformats.org/officeDocument/2006/math">
                    <m:r>
                      <a:rPr lang="en-US" sz="2400" i="1" dirty="0" smtClean="0">
                        <a:latin typeface="Cambria Math" panose="02040503050406030204" pitchFamily="18" charset="0"/>
                      </a:rPr>
                      <m:t>𝑀𝑜𝑑𝑢𝑙𝑢𝑠</m:t>
                    </m:r>
                  </m:oMath>
                </a14:m>
                <a:r>
                  <a:rPr lang="en-US" sz="2400" dirty="0"/>
                  <a:t> = </a:t>
                </a:r>
                <a14:m>
                  <m:oMath xmlns:m="http://schemas.openxmlformats.org/officeDocument/2006/math">
                    <m:rad>
                      <m:radPr>
                        <m:degHide m:val="on"/>
                        <m:ctrlPr>
                          <a:rPr lang="en-US" sz="2400" i="1" smtClean="0">
                            <a:latin typeface="Cambria Math" panose="02040503050406030204" pitchFamily="18" charset="0"/>
                          </a:rPr>
                        </m:ctrlPr>
                      </m:radPr>
                      <m:deg/>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𝑅𝑒</m:t>
                            </m:r>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𝐼𝑚</m:t>
                            </m:r>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rad>
                  </m:oMath>
                </a14:m>
                <a:endParaRPr lang="en-US" sz="2400" dirty="0"/>
              </a:p>
              <a:p>
                <a:pPr marL="285750" indent="-285750">
                  <a:buFont typeface="Arial" panose="020B0604020202020204" pitchFamily="34" charset="0"/>
                  <a:buChar char="•"/>
                </a:pPr>
                <a:r>
                  <a:rPr lang="en-US" sz="2400" dirty="0"/>
                  <a:t>The MA(q) part of an ARMA(</a:t>
                </a:r>
                <a:r>
                  <a:rPr lang="en-US" sz="2400" dirty="0" err="1"/>
                  <a:t>p,q</a:t>
                </a:r>
                <a:r>
                  <a:rPr lang="en-US" sz="2400" dirty="0"/>
                  <a:t>) process is irrelevant for determining stationarity</a:t>
                </a:r>
              </a:p>
            </p:txBody>
          </p:sp>
        </mc:Choice>
        <mc:Fallback xmlns="">
          <p:sp>
            <p:nvSpPr>
              <p:cNvPr id="2" name="TextBox 1">
                <a:extLst>
                  <a:ext uri="{FF2B5EF4-FFF2-40B4-BE49-F238E27FC236}">
                    <a16:creationId xmlns:a16="http://schemas.microsoft.com/office/drawing/2014/main" id="{904B70D6-A919-4E74-B5B6-18E006ADF145}"/>
                  </a:ext>
                </a:extLst>
              </p:cNvPr>
              <p:cNvSpPr txBox="1">
                <a:spLocks noRot="1" noChangeAspect="1" noMove="1" noResize="1" noEditPoints="1" noAdjustHandles="1" noChangeArrowheads="1" noChangeShapeType="1" noTextEdit="1"/>
              </p:cNvSpPr>
              <p:nvPr/>
            </p:nvSpPr>
            <p:spPr>
              <a:xfrm>
                <a:off x="702634" y="2261694"/>
                <a:ext cx="6438322" cy="2755563"/>
              </a:xfrm>
              <a:prstGeom prst="rect">
                <a:avLst/>
              </a:prstGeom>
              <a:blipFill>
                <a:blip r:embed="rId2"/>
                <a:stretch>
                  <a:fillRect l="-1231" t="-1770" b="-3982"/>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A5539901-95E6-4A83-B834-133D1FBEDA4D}"/>
              </a:ext>
            </a:extLst>
          </p:cNvPr>
          <p:cNvGrpSpPr/>
          <p:nvPr/>
        </p:nvGrpSpPr>
        <p:grpSpPr>
          <a:xfrm>
            <a:off x="7649140" y="2012814"/>
            <a:ext cx="3420152" cy="3676207"/>
            <a:chOff x="4538572" y="2652780"/>
            <a:chExt cx="3420152" cy="3676207"/>
          </a:xfrm>
        </p:grpSpPr>
        <p:pic>
          <p:nvPicPr>
            <p:cNvPr id="29" name="Picture 28">
              <a:extLst>
                <a:ext uri="{FF2B5EF4-FFF2-40B4-BE49-F238E27FC236}">
                  <a16:creationId xmlns:a16="http://schemas.microsoft.com/office/drawing/2014/main" id="{E3C5E127-F78F-4605-A072-0CFCBDB31131}"/>
                </a:ext>
              </a:extLst>
            </p:cNvPr>
            <p:cNvPicPr>
              <a:picLocks noChangeAspect="1"/>
            </p:cNvPicPr>
            <p:nvPr/>
          </p:nvPicPr>
          <p:blipFill>
            <a:blip r:embed="rId3"/>
            <a:stretch>
              <a:fillRect/>
            </a:stretch>
          </p:blipFill>
          <p:spPr>
            <a:xfrm>
              <a:off x="4538572" y="2652780"/>
              <a:ext cx="3420152" cy="3676207"/>
            </a:xfrm>
            <a:prstGeom prst="rect">
              <a:avLst/>
            </a:prstGeom>
          </p:spPr>
        </p:pic>
        <p:sp>
          <p:nvSpPr>
            <p:cNvPr id="30" name="TextBox 29">
              <a:extLst>
                <a:ext uri="{FF2B5EF4-FFF2-40B4-BE49-F238E27FC236}">
                  <a16:creationId xmlns:a16="http://schemas.microsoft.com/office/drawing/2014/main" id="{24C06D77-49F2-41DA-917C-ADA69582D77F}"/>
                </a:ext>
              </a:extLst>
            </p:cNvPr>
            <p:cNvSpPr txBox="1"/>
            <p:nvPr/>
          </p:nvSpPr>
          <p:spPr>
            <a:xfrm>
              <a:off x="4925960" y="3489625"/>
              <a:ext cx="933525" cy="307777"/>
            </a:xfrm>
            <a:prstGeom prst="rect">
              <a:avLst/>
            </a:prstGeom>
            <a:noFill/>
          </p:spPr>
          <p:txBody>
            <a:bodyPr wrap="none" rtlCol="0">
              <a:spAutoFit/>
            </a:bodyPr>
            <a:lstStyle/>
            <a:p>
              <a:r>
                <a:rPr lang="en-US" sz="1400" dirty="0">
                  <a:solidFill>
                    <a:srgbClr val="00B050"/>
                  </a:solidFill>
                </a:rPr>
                <a:t>Stationary</a:t>
              </a:r>
            </a:p>
          </p:txBody>
        </p:sp>
        <p:sp>
          <p:nvSpPr>
            <p:cNvPr id="31" name="TextBox 30">
              <a:extLst>
                <a:ext uri="{FF2B5EF4-FFF2-40B4-BE49-F238E27FC236}">
                  <a16:creationId xmlns:a16="http://schemas.microsoft.com/office/drawing/2014/main" id="{606A9487-7456-4930-9C30-60B71399EFCC}"/>
                </a:ext>
              </a:extLst>
            </p:cNvPr>
            <p:cNvSpPr txBox="1"/>
            <p:nvPr/>
          </p:nvSpPr>
          <p:spPr>
            <a:xfrm>
              <a:off x="5696984" y="4226372"/>
              <a:ext cx="1279389" cy="307777"/>
            </a:xfrm>
            <a:prstGeom prst="rect">
              <a:avLst/>
            </a:prstGeom>
            <a:noFill/>
          </p:spPr>
          <p:txBody>
            <a:bodyPr wrap="none" rtlCol="0">
              <a:spAutoFit/>
            </a:bodyPr>
            <a:lstStyle/>
            <a:p>
              <a:r>
                <a:rPr lang="en-US" sz="1400" dirty="0">
                  <a:solidFill>
                    <a:srgbClr val="FF0000"/>
                  </a:solidFill>
                </a:rPr>
                <a:t>Non-stationary</a:t>
              </a:r>
            </a:p>
          </p:txBody>
        </p:sp>
        <p:sp>
          <p:nvSpPr>
            <p:cNvPr id="32" name="TextBox 31">
              <a:extLst>
                <a:ext uri="{FF2B5EF4-FFF2-40B4-BE49-F238E27FC236}">
                  <a16:creationId xmlns:a16="http://schemas.microsoft.com/office/drawing/2014/main" id="{E399EA24-C610-4A5F-9D81-C8A7611949A4}"/>
                </a:ext>
              </a:extLst>
            </p:cNvPr>
            <p:cNvSpPr txBox="1"/>
            <p:nvPr/>
          </p:nvSpPr>
          <p:spPr>
            <a:xfrm>
              <a:off x="6622024" y="3489625"/>
              <a:ext cx="933525" cy="307777"/>
            </a:xfrm>
            <a:prstGeom prst="rect">
              <a:avLst/>
            </a:prstGeom>
            <a:noFill/>
          </p:spPr>
          <p:txBody>
            <a:bodyPr wrap="none" rtlCol="0">
              <a:spAutoFit/>
            </a:bodyPr>
            <a:lstStyle/>
            <a:p>
              <a:r>
                <a:rPr lang="en-US" sz="1400" dirty="0">
                  <a:solidFill>
                    <a:srgbClr val="00B050"/>
                  </a:solidFill>
                </a:rPr>
                <a:t>Stationary</a:t>
              </a:r>
            </a:p>
          </p:txBody>
        </p:sp>
        <p:sp>
          <p:nvSpPr>
            <p:cNvPr id="33" name="TextBox 32">
              <a:extLst>
                <a:ext uri="{FF2B5EF4-FFF2-40B4-BE49-F238E27FC236}">
                  <a16:creationId xmlns:a16="http://schemas.microsoft.com/office/drawing/2014/main" id="{BC45ABD4-B335-409A-B875-076BD3E9F642}"/>
                </a:ext>
              </a:extLst>
            </p:cNvPr>
            <p:cNvSpPr txBox="1"/>
            <p:nvPr/>
          </p:nvSpPr>
          <p:spPr>
            <a:xfrm>
              <a:off x="6622023" y="5351330"/>
              <a:ext cx="933525" cy="307777"/>
            </a:xfrm>
            <a:prstGeom prst="rect">
              <a:avLst/>
            </a:prstGeom>
            <a:noFill/>
          </p:spPr>
          <p:txBody>
            <a:bodyPr wrap="none" rtlCol="0">
              <a:spAutoFit/>
            </a:bodyPr>
            <a:lstStyle/>
            <a:p>
              <a:r>
                <a:rPr lang="en-US" sz="1400" dirty="0">
                  <a:solidFill>
                    <a:srgbClr val="00B050"/>
                  </a:solidFill>
                </a:rPr>
                <a:t>Stationary</a:t>
              </a:r>
            </a:p>
          </p:txBody>
        </p:sp>
        <p:sp>
          <p:nvSpPr>
            <p:cNvPr id="34" name="TextBox 33">
              <a:extLst>
                <a:ext uri="{FF2B5EF4-FFF2-40B4-BE49-F238E27FC236}">
                  <a16:creationId xmlns:a16="http://schemas.microsoft.com/office/drawing/2014/main" id="{B06DE88D-52ED-44F3-B07E-537ACC25AA47}"/>
                </a:ext>
              </a:extLst>
            </p:cNvPr>
            <p:cNvSpPr txBox="1"/>
            <p:nvPr/>
          </p:nvSpPr>
          <p:spPr>
            <a:xfrm>
              <a:off x="4925960" y="5349446"/>
              <a:ext cx="933525" cy="307777"/>
            </a:xfrm>
            <a:prstGeom prst="rect">
              <a:avLst/>
            </a:prstGeom>
            <a:noFill/>
          </p:spPr>
          <p:txBody>
            <a:bodyPr wrap="none" rtlCol="0">
              <a:spAutoFit/>
            </a:bodyPr>
            <a:lstStyle/>
            <a:p>
              <a:r>
                <a:rPr lang="en-US" sz="1400" dirty="0">
                  <a:solidFill>
                    <a:srgbClr val="00B050"/>
                  </a:solidFill>
                </a:rPr>
                <a:t>Stationary</a:t>
              </a:r>
            </a:p>
          </p:txBody>
        </p:sp>
      </p:grpSp>
      <p:sp>
        <p:nvSpPr>
          <p:cNvPr id="12" name="Rectangle 11">
            <a:extLst>
              <a:ext uri="{FF2B5EF4-FFF2-40B4-BE49-F238E27FC236}">
                <a16:creationId xmlns:a16="http://schemas.microsoft.com/office/drawing/2014/main" id="{093A8FF4-3C43-46BC-BB23-BA245FA4E643}"/>
              </a:ext>
            </a:extLst>
          </p:cNvPr>
          <p:cNvSpPr/>
          <p:nvPr/>
        </p:nvSpPr>
        <p:spPr>
          <a:xfrm>
            <a:off x="333580" y="185077"/>
            <a:ext cx="9174213" cy="707886"/>
          </a:xfrm>
          <a:prstGeom prst="rect">
            <a:avLst/>
          </a:prstGeom>
        </p:spPr>
        <p:txBody>
          <a:bodyPr wrap="square">
            <a:spAutoFit/>
          </a:bodyPr>
          <a:lstStyle/>
          <a:p>
            <a:r>
              <a:rPr lang="en-US" sz="4000" dirty="0"/>
              <a:t>Unit Roots &amp; Stationarity</a:t>
            </a:r>
          </a:p>
        </p:txBody>
      </p:sp>
    </p:spTree>
    <p:extLst>
      <p:ext uri="{BB962C8B-B14F-4D97-AF65-F5344CB8AC3E}">
        <p14:creationId xmlns:p14="http://schemas.microsoft.com/office/powerpoint/2010/main" val="2935469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BADB29-3B26-44F2-AF02-54A106BE7A4B}"/>
              </a:ext>
            </a:extLst>
          </p:cNvPr>
          <p:cNvSpPr txBox="1"/>
          <p:nvPr/>
        </p:nvSpPr>
        <p:spPr>
          <a:xfrm>
            <a:off x="1124879" y="1701935"/>
            <a:ext cx="10123223"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To find the roots of an AR equation:</a:t>
            </a:r>
            <a:br>
              <a:rPr lang="en-US" sz="2400" dirty="0"/>
            </a:br>
            <a:r>
              <a:rPr lang="en-US" sz="2400" dirty="0" err="1"/>
              <a:t>y</a:t>
            </a:r>
            <a:r>
              <a:rPr lang="en-US" sz="2400" baseline="-25000" dirty="0" err="1"/>
              <a:t>t</a:t>
            </a:r>
            <a:r>
              <a:rPr lang="en-US" sz="2400" dirty="0"/>
              <a:t> = a</a:t>
            </a:r>
            <a:r>
              <a:rPr lang="en-US" sz="2400" baseline="-25000" dirty="0"/>
              <a:t>0</a:t>
            </a:r>
            <a:r>
              <a:rPr lang="en-US" sz="2400" dirty="0"/>
              <a:t> + a</a:t>
            </a:r>
            <a:r>
              <a:rPr lang="en-US" sz="2400" baseline="-25000" dirty="0"/>
              <a:t>1</a:t>
            </a:r>
            <a:r>
              <a:rPr lang="en-US" sz="2400" dirty="0"/>
              <a:t>y</a:t>
            </a:r>
            <a:r>
              <a:rPr lang="en-US" sz="2400" baseline="-25000" dirty="0"/>
              <a:t>t-1</a:t>
            </a:r>
            <a:r>
              <a:rPr lang="en-US" sz="2400" dirty="0"/>
              <a:t> + a</a:t>
            </a:r>
            <a:r>
              <a:rPr lang="en-US" sz="2400" baseline="-25000" dirty="0"/>
              <a:t>2</a:t>
            </a:r>
            <a:r>
              <a:rPr lang="en-US" sz="2400" dirty="0"/>
              <a:t>y</a:t>
            </a:r>
            <a:r>
              <a:rPr lang="en-US" sz="2400" baseline="-25000" dirty="0"/>
              <a:t>t-2</a:t>
            </a:r>
            <a:r>
              <a:rPr lang="en-US" sz="2400" dirty="0"/>
              <a:t> + … + </a:t>
            </a:r>
            <a:r>
              <a:rPr lang="en-US" sz="2400" dirty="0" err="1"/>
              <a:t>a</a:t>
            </a:r>
            <a:r>
              <a:rPr lang="en-US" sz="2400" baseline="-25000" dirty="0" err="1"/>
              <a:t>p</a:t>
            </a:r>
            <a:r>
              <a:rPr lang="en-US" sz="2400" dirty="0" err="1"/>
              <a:t>y</a:t>
            </a:r>
            <a:r>
              <a:rPr lang="en-US" sz="2400" baseline="-25000" dirty="0" err="1"/>
              <a:t>t</a:t>
            </a:r>
            <a:r>
              <a:rPr lang="en-US" sz="2400" baseline="-25000" dirty="0"/>
              <a:t>-p</a:t>
            </a:r>
            <a:r>
              <a:rPr lang="en-US" sz="2400" dirty="0"/>
              <a:t> + e</a:t>
            </a:r>
            <a:r>
              <a:rPr lang="en-US" sz="2400" baseline="-25000" dirty="0"/>
              <a:t>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Express in terms of the lag operator:</a:t>
            </a:r>
            <a:br>
              <a:rPr lang="en-US" sz="2400" dirty="0"/>
            </a:br>
            <a:r>
              <a:rPr lang="en-US" sz="2400" dirty="0"/>
              <a:t>(1 - a</a:t>
            </a:r>
            <a:r>
              <a:rPr lang="en-US" sz="2400" baseline="-25000" dirty="0"/>
              <a:t>1</a:t>
            </a:r>
            <a:r>
              <a:rPr lang="en-US" sz="2400" dirty="0"/>
              <a:t>L - a</a:t>
            </a:r>
            <a:r>
              <a:rPr lang="en-US" sz="2400" baseline="-25000" dirty="0"/>
              <a:t>2</a:t>
            </a:r>
            <a:r>
              <a:rPr lang="en-US" sz="2400" dirty="0"/>
              <a:t>L</a:t>
            </a:r>
            <a:r>
              <a:rPr lang="en-US" sz="2400" baseline="30000" dirty="0"/>
              <a:t>2</a:t>
            </a:r>
            <a:r>
              <a:rPr lang="en-US" sz="2400" dirty="0"/>
              <a:t> - … - </a:t>
            </a:r>
            <a:r>
              <a:rPr lang="en-US" sz="2400" dirty="0" err="1"/>
              <a:t>a</a:t>
            </a:r>
            <a:r>
              <a:rPr lang="en-US" sz="2400" baseline="-25000" dirty="0" err="1"/>
              <a:t>p</a:t>
            </a:r>
            <a:r>
              <a:rPr lang="en-US" sz="2400" dirty="0" err="1"/>
              <a:t>L</a:t>
            </a:r>
            <a:r>
              <a:rPr lang="en-US" sz="2400" baseline="30000" dirty="0" err="1"/>
              <a:t>p</a:t>
            </a:r>
            <a:r>
              <a:rPr lang="en-US" sz="2400" dirty="0"/>
              <a:t>)</a:t>
            </a:r>
            <a:r>
              <a:rPr lang="en-US" sz="2400" dirty="0" err="1"/>
              <a:t>y</a:t>
            </a:r>
            <a:r>
              <a:rPr lang="en-US" sz="2400" baseline="-25000" dirty="0" err="1"/>
              <a:t>t</a:t>
            </a:r>
            <a:r>
              <a:rPr lang="en-US" sz="2400" dirty="0"/>
              <a:t> = a</a:t>
            </a:r>
            <a:r>
              <a:rPr lang="en-US" sz="2400" baseline="-25000" dirty="0"/>
              <a:t>0</a:t>
            </a:r>
            <a:r>
              <a:rPr lang="en-US" sz="2400" dirty="0"/>
              <a:t> + e</a:t>
            </a:r>
            <a:r>
              <a:rPr lang="en-US" sz="2400" baseline="-25000" dirty="0"/>
              <a:t>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Treat the lag operator as a variable and set the resulting polynomial to zero:</a:t>
            </a:r>
            <a:br>
              <a:rPr lang="en-US" sz="2400" dirty="0"/>
            </a:br>
            <a:r>
              <a:rPr lang="en-US" sz="2400" dirty="0"/>
              <a:t>1 - a</a:t>
            </a:r>
            <a:r>
              <a:rPr lang="en-US" sz="2400" baseline="-25000" dirty="0"/>
              <a:t>1</a:t>
            </a:r>
            <a:r>
              <a:rPr lang="en-US" sz="2400" dirty="0"/>
              <a:t>L - a</a:t>
            </a:r>
            <a:r>
              <a:rPr lang="en-US" sz="2400" baseline="-25000" dirty="0"/>
              <a:t>2</a:t>
            </a:r>
            <a:r>
              <a:rPr lang="en-US" sz="2400" dirty="0"/>
              <a:t>L</a:t>
            </a:r>
            <a:r>
              <a:rPr lang="en-US" sz="2400" baseline="30000" dirty="0"/>
              <a:t>2</a:t>
            </a:r>
            <a:r>
              <a:rPr lang="en-US" sz="2400" dirty="0"/>
              <a:t> - … - </a:t>
            </a:r>
            <a:r>
              <a:rPr lang="en-US" sz="2400" dirty="0" err="1"/>
              <a:t>a</a:t>
            </a:r>
            <a:r>
              <a:rPr lang="en-US" sz="2400" baseline="-25000" dirty="0" err="1"/>
              <a:t>p</a:t>
            </a:r>
            <a:r>
              <a:rPr lang="en-US" sz="2400" dirty="0" err="1"/>
              <a:t>L</a:t>
            </a:r>
            <a:r>
              <a:rPr lang="en-US" sz="2400" baseline="30000" dirty="0" err="1"/>
              <a:t>p</a:t>
            </a:r>
            <a:r>
              <a:rPr lang="en-US" sz="2400" dirty="0"/>
              <a:t> = 0</a:t>
            </a:r>
            <a:endParaRPr lang="en-US" sz="2400" baseline="-250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characteristic roots are the values of L that solve this equation. </a:t>
            </a:r>
          </a:p>
        </p:txBody>
      </p:sp>
      <p:sp>
        <p:nvSpPr>
          <p:cNvPr id="4" name="Rectangle 3">
            <a:extLst>
              <a:ext uri="{FF2B5EF4-FFF2-40B4-BE49-F238E27FC236}">
                <a16:creationId xmlns:a16="http://schemas.microsoft.com/office/drawing/2014/main" id="{28458821-8ECF-4BDD-8AB8-A94E03D35EC1}"/>
              </a:ext>
            </a:extLst>
          </p:cNvPr>
          <p:cNvSpPr/>
          <p:nvPr/>
        </p:nvSpPr>
        <p:spPr>
          <a:xfrm>
            <a:off x="333580" y="185077"/>
            <a:ext cx="9174213" cy="707886"/>
          </a:xfrm>
          <a:prstGeom prst="rect">
            <a:avLst/>
          </a:prstGeom>
        </p:spPr>
        <p:txBody>
          <a:bodyPr wrap="square">
            <a:spAutoFit/>
          </a:bodyPr>
          <a:lstStyle/>
          <a:p>
            <a:r>
              <a:rPr lang="en-US" sz="4000" dirty="0"/>
              <a:t>How to determine the characteristic roots</a:t>
            </a:r>
          </a:p>
        </p:txBody>
      </p:sp>
    </p:spTree>
    <p:extLst>
      <p:ext uri="{BB962C8B-B14F-4D97-AF65-F5344CB8AC3E}">
        <p14:creationId xmlns:p14="http://schemas.microsoft.com/office/powerpoint/2010/main" val="934250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9C445E-2404-4DD1-B505-F2E9DE679D10}"/>
                  </a:ext>
                </a:extLst>
              </p:cNvPr>
              <p:cNvSpPr txBox="1"/>
              <p:nvPr/>
            </p:nvSpPr>
            <p:spPr>
              <a:xfrm>
                <a:off x="6796999" y="1470759"/>
                <a:ext cx="3999397" cy="4341060"/>
              </a:xfrm>
              <a:prstGeom prst="rect">
                <a:avLst/>
              </a:prstGeom>
              <a:noFill/>
            </p:spPr>
            <p:txBody>
              <a:bodyPr wrap="square" rtlCol="0">
                <a:spAutoFit/>
              </a:bodyPr>
              <a:lstStyle/>
              <a:p>
                <a:r>
                  <a:rPr lang="en-US" dirty="0"/>
                  <a:t>AR(2) process:</a:t>
                </a:r>
              </a:p>
              <a:p>
                <a:r>
                  <a:rPr lang="en-US" dirty="0" err="1"/>
                  <a:t>y</a:t>
                </a:r>
                <a:r>
                  <a:rPr lang="en-US" baseline="-25000" dirty="0" err="1"/>
                  <a:t>t</a:t>
                </a:r>
                <a:r>
                  <a:rPr lang="en-US" dirty="0"/>
                  <a:t> = a</a:t>
                </a:r>
                <a:r>
                  <a:rPr lang="en-US" baseline="-25000" dirty="0"/>
                  <a:t>0</a:t>
                </a:r>
                <a:r>
                  <a:rPr lang="en-US" dirty="0"/>
                  <a:t> + a</a:t>
                </a:r>
                <a:r>
                  <a:rPr lang="en-US" baseline="-25000" dirty="0"/>
                  <a:t>1</a:t>
                </a:r>
                <a:r>
                  <a:rPr lang="en-US" dirty="0"/>
                  <a:t>y</a:t>
                </a:r>
                <a:r>
                  <a:rPr lang="en-US" baseline="-25000" dirty="0"/>
                  <a:t>t-1</a:t>
                </a:r>
                <a:r>
                  <a:rPr lang="en-US" dirty="0"/>
                  <a:t> + a</a:t>
                </a:r>
                <a:r>
                  <a:rPr lang="en-US" baseline="-25000" dirty="0"/>
                  <a:t>2</a:t>
                </a:r>
                <a:r>
                  <a:rPr lang="en-US" dirty="0"/>
                  <a:t>y</a:t>
                </a:r>
                <a:r>
                  <a:rPr lang="en-US" baseline="-25000" dirty="0"/>
                  <a:t>t-2</a:t>
                </a:r>
                <a:r>
                  <a:rPr lang="en-US" dirty="0"/>
                  <a:t> + e</a:t>
                </a:r>
                <a:r>
                  <a:rPr lang="en-US" baseline="-25000" dirty="0"/>
                  <a:t>t</a:t>
                </a:r>
              </a:p>
              <a:p>
                <a:endParaRPr lang="en-US" dirty="0"/>
              </a:p>
              <a:p>
                <a:r>
                  <a:rPr lang="en-US" dirty="0"/>
                  <a:t>Rewriting in terms of the lag operator:</a:t>
                </a:r>
              </a:p>
              <a:p>
                <a:r>
                  <a:rPr lang="en-US" dirty="0"/>
                  <a:t>(1 - a</a:t>
                </a:r>
                <a:r>
                  <a:rPr lang="en-US" baseline="-25000" dirty="0"/>
                  <a:t>1</a:t>
                </a:r>
                <a:r>
                  <a:rPr lang="en-US" dirty="0"/>
                  <a:t>L - a</a:t>
                </a:r>
                <a:r>
                  <a:rPr lang="en-US" baseline="-25000" dirty="0"/>
                  <a:t>2</a:t>
                </a:r>
                <a:r>
                  <a:rPr lang="en-US" dirty="0"/>
                  <a:t>L</a:t>
                </a:r>
                <a:r>
                  <a:rPr lang="en-US" baseline="30000" dirty="0"/>
                  <a:t>2</a:t>
                </a:r>
                <a:r>
                  <a:rPr lang="en-US" dirty="0"/>
                  <a:t>)</a:t>
                </a:r>
                <a:r>
                  <a:rPr lang="en-US" dirty="0" err="1"/>
                  <a:t>y</a:t>
                </a:r>
                <a:r>
                  <a:rPr lang="en-US" baseline="-25000" dirty="0" err="1"/>
                  <a:t>t</a:t>
                </a:r>
                <a:r>
                  <a:rPr lang="en-US" dirty="0"/>
                  <a:t> = a</a:t>
                </a:r>
                <a:r>
                  <a:rPr lang="en-US" baseline="-25000" dirty="0"/>
                  <a:t>0</a:t>
                </a:r>
                <a:r>
                  <a:rPr lang="en-US" dirty="0"/>
                  <a:t> + e</a:t>
                </a:r>
                <a:r>
                  <a:rPr lang="en-US" baseline="-25000" dirty="0"/>
                  <a:t>t</a:t>
                </a:r>
              </a:p>
              <a:p>
                <a:endParaRPr lang="en-US" dirty="0"/>
              </a:p>
              <a:p>
                <a:r>
                  <a:rPr lang="en-US" dirty="0"/>
                  <a:t>Treating the lag operator as a variable and setting the equation to zero:</a:t>
                </a:r>
              </a:p>
              <a:p>
                <a:r>
                  <a:rPr lang="en-US" dirty="0"/>
                  <a:t>1 - a</a:t>
                </a:r>
                <a:r>
                  <a:rPr lang="en-US" baseline="-25000" dirty="0"/>
                  <a:t>1</a:t>
                </a:r>
                <a:r>
                  <a:rPr lang="en-US" dirty="0"/>
                  <a:t>L - a</a:t>
                </a:r>
                <a:r>
                  <a:rPr lang="en-US" baseline="-25000" dirty="0"/>
                  <a:t>2</a:t>
                </a:r>
                <a:r>
                  <a:rPr lang="en-US" dirty="0"/>
                  <a:t>L</a:t>
                </a:r>
                <a:r>
                  <a:rPr lang="en-US" baseline="30000" dirty="0"/>
                  <a:t>2</a:t>
                </a:r>
                <a:r>
                  <a:rPr lang="en-US" dirty="0"/>
                  <a:t> = 0</a:t>
                </a:r>
                <a:endParaRPr lang="en-US" baseline="-25000" dirty="0"/>
              </a:p>
              <a:p>
                <a:endParaRPr lang="en-US" dirty="0"/>
              </a:p>
              <a:p>
                <a:r>
                  <a:rPr lang="en-US" dirty="0"/>
                  <a:t>-a</a:t>
                </a:r>
                <a:r>
                  <a:rPr lang="en-US" baseline="-25000" dirty="0"/>
                  <a:t>2</a:t>
                </a:r>
                <a:r>
                  <a:rPr lang="en-US" dirty="0"/>
                  <a:t>L</a:t>
                </a:r>
                <a:r>
                  <a:rPr lang="en-US" baseline="30000" dirty="0"/>
                  <a:t>2</a:t>
                </a:r>
                <a:r>
                  <a:rPr lang="en-US" dirty="0"/>
                  <a:t> -a</a:t>
                </a:r>
                <a:r>
                  <a:rPr lang="en-US" baseline="-25000" dirty="0"/>
                  <a:t>1</a:t>
                </a:r>
                <a:r>
                  <a:rPr lang="en-US" dirty="0"/>
                  <a:t>L + 1 = 0</a:t>
                </a:r>
                <a:endParaRPr lang="en-US" baseline="-25000" dirty="0"/>
              </a:p>
              <a:p>
                <a:endParaRPr lang="en-US" dirty="0"/>
              </a:p>
              <a:p>
                <a:r>
                  <a:rPr lang="en-US" dirty="0"/>
                  <a:t>Roots:</a:t>
                </a: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2</m:t>
                                  </m:r>
                                </m:sub>
                              </m:sSub>
                            </m:e>
                          </m:rad>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den>
                      </m:f>
                    </m:oMath>
                  </m:oMathPara>
                </a14:m>
                <a:endParaRPr lang="en-US" dirty="0"/>
              </a:p>
            </p:txBody>
          </p:sp>
        </mc:Choice>
        <mc:Fallback xmlns="">
          <p:sp>
            <p:nvSpPr>
              <p:cNvPr id="10" name="TextBox 9">
                <a:extLst>
                  <a:ext uri="{FF2B5EF4-FFF2-40B4-BE49-F238E27FC236}">
                    <a16:creationId xmlns:a16="http://schemas.microsoft.com/office/drawing/2014/main" id="{699C445E-2404-4DD1-B505-F2E9DE679D10}"/>
                  </a:ext>
                </a:extLst>
              </p:cNvPr>
              <p:cNvSpPr txBox="1">
                <a:spLocks noRot="1" noChangeAspect="1" noMove="1" noResize="1" noEditPoints="1" noAdjustHandles="1" noChangeArrowheads="1" noChangeShapeType="1" noTextEdit="1"/>
              </p:cNvSpPr>
              <p:nvPr/>
            </p:nvSpPr>
            <p:spPr>
              <a:xfrm>
                <a:off x="6796999" y="1470759"/>
                <a:ext cx="3999397" cy="4341060"/>
              </a:xfrm>
              <a:prstGeom prst="rect">
                <a:avLst/>
              </a:prstGeom>
              <a:blipFill>
                <a:blip r:embed="rId2"/>
                <a:stretch>
                  <a:fillRect l="-1372" t="-70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F502688-DA41-4689-ABDD-BBAB5AB8440E}"/>
              </a:ext>
            </a:extLst>
          </p:cNvPr>
          <p:cNvSpPr txBox="1"/>
          <p:nvPr/>
        </p:nvSpPr>
        <p:spPr>
          <a:xfrm>
            <a:off x="1534020" y="1470759"/>
            <a:ext cx="3999397" cy="4524315"/>
          </a:xfrm>
          <a:prstGeom prst="rect">
            <a:avLst/>
          </a:prstGeom>
          <a:noFill/>
        </p:spPr>
        <p:txBody>
          <a:bodyPr wrap="square" rtlCol="0">
            <a:spAutoFit/>
          </a:bodyPr>
          <a:lstStyle/>
          <a:p>
            <a:r>
              <a:rPr lang="en-US" dirty="0"/>
              <a:t>AR(1) process:</a:t>
            </a:r>
          </a:p>
          <a:p>
            <a:r>
              <a:rPr lang="en-US" dirty="0" err="1"/>
              <a:t>y</a:t>
            </a:r>
            <a:r>
              <a:rPr lang="en-US" baseline="-25000" dirty="0" err="1"/>
              <a:t>t</a:t>
            </a:r>
            <a:r>
              <a:rPr lang="en-US" dirty="0"/>
              <a:t> = a</a:t>
            </a:r>
            <a:r>
              <a:rPr lang="en-US" baseline="-25000" dirty="0"/>
              <a:t>0</a:t>
            </a:r>
            <a:r>
              <a:rPr lang="en-US" dirty="0"/>
              <a:t> + a</a:t>
            </a:r>
            <a:r>
              <a:rPr lang="en-US" baseline="-25000" dirty="0"/>
              <a:t>1</a:t>
            </a:r>
            <a:r>
              <a:rPr lang="en-US" dirty="0"/>
              <a:t>y</a:t>
            </a:r>
            <a:r>
              <a:rPr lang="en-US" baseline="-25000" dirty="0"/>
              <a:t>t-1</a:t>
            </a:r>
            <a:r>
              <a:rPr lang="en-US" dirty="0"/>
              <a:t> + e</a:t>
            </a:r>
            <a:r>
              <a:rPr lang="en-US" baseline="-25000" dirty="0"/>
              <a:t>t</a:t>
            </a:r>
          </a:p>
          <a:p>
            <a:endParaRPr lang="en-US" dirty="0"/>
          </a:p>
          <a:p>
            <a:r>
              <a:rPr lang="en-US" dirty="0"/>
              <a:t>Rewriting in terms of the lag operator:</a:t>
            </a:r>
          </a:p>
          <a:p>
            <a:r>
              <a:rPr lang="en-US" dirty="0"/>
              <a:t>(1 - a</a:t>
            </a:r>
            <a:r>
              <a:rPr lang="en-US" baseline="-25000" dirty="0"/>
              <a:t>1</a:t>
            </a:r>
            <a:r>
              <a:rPr lang="en-US" dirty="0"/>
              <a:t>L)</a:t>
            </a:r>
            <a:r>
              <a:rPr lang="en-US" dirty="0" err="1"/>
              <a:t>y</a:t>
            </a:r>
            <a:r>
              <a:rPr lang="en-US" baseline="-25000" dirty="0" err="1"/>
              <a:t>t</a:t>
            </a:r>
            <a:r>
              <a:rPr lang="en-US" dirty="0"/>
              <a:t> = a</a:t>
            </a:r>
            <a:r>
              <a:rPr lang="en-US" baseline="-25000" dirty="0"/>
              <a:t>0</a:t>
            </a:r>
            <a:r>
              <a:rPr lang="en-US" dirty="0"/>
              <a:t> + e</a:t>
            </a:r>
            <a:r>
              <a:rPr lang="en-US" baseline="-25000" dirty="0"/>
              <a:t>t</a:t>
            </a:r>
          </a:p>
          <a:p>
            <a:endParaRPr lang="en-US" dirty="0"/>
          </a:p>
          <a:p>
            <a:r>
              <a:rPr lang="en-US" dirty="0"/>
              <a:t>Treating the lag operator as a variable and setting the equation to zero:</a:t>
            </a:r>
          </a:p>
          <a:p>
            <a:r>
              <a:rPr lang="en-US" dirty="0"/>
              <a:t>1 - a</a:t>
            </a:r>
            <a:r>
              <a:rPr lang="en-US" baseline="-25000" dirty="0"/>
              <a:t>1</a:t>
            </a:r>
            <a:r>
              <a:rPr lang="en-US" dirty="0"/>
              <a:t>L = 0</a:t>
            </a:r>
            <a:endParaRPr lang="en-US" baseline="-25000" dirty="0"/>
          </a:p>
          <a:p>
            <a:endParaRPr lang="en-US" dirty="0"/>
          </a:p>
          <a:p>
            <a:r>
              <a:rPr lang="en-US" dirty="0"/>
              <a:t>Root:</a:t>
            </a:r>
          </a:p>
          <a:p>
            <a:r>
              <a:rPr lang="en-US" dirty="0"/>
              <a:t>L = 1/a</a:t>
            </a:r>
            <a:r>
              <a:rPr lang="en-US" baseline="-25000" dirty="0"/>
              <a:t>1</a:t>
            </a:r>
          </a:p>
          <a:p>
            <a:endParaRPr lang="en-US" dirty="0"/>
          </a:p>
          <a:p>
            <a:r>
              <a:rPr lang="en-US" dirty="0"/>
              <a:t>In order for stationarity:</a:t>
            </a:r>
          </a:p>
          <a:p>
            <a:r>
              <a:rPr lang="en-US" dirty="0"/>
              <a:t>|L| &gt; 1, or</a:t>
            </a:r>
          </a:p>
          <a:p>
            <a:r>
              <a:rPr lang="en-US" dirty="0"/>
              <a:t>|a</a:t>
            </a:r>
            <a:r>
              <a:rPr lang="en-US" baseline="-25000" dirty="0"/>
              <a:t>1</a:t>
            </a:r>
            <a:r>
              <a:rPr lang="en-US" dirty="0"/>
              <a:t>| &lt; 1  (as we already knew)</a:t>
            </a:r>
          </a:p>
        </p:txBody>
      </p:sp>
      <p:sp>
        <p:nvSpPr>
          <p:cNvPr id="2" name="Rectangle: Rounded Corners 1">
            <a:extLst>
              <a:ext uri="{FF2B5EF4-FFF2-40B4-BE49-F238E27FC236}">
                <a16:creationId xmlns:a16="http://schemas.microsoft.com/office/drawing/2014/main" id="{A773A4D0-F495-41BB-97B6-6370A85575A6}"/>
              </a:ext>
            </a:extLst>
          </p:cNvPr>
          <p:cNvSpPr/>
          <p:nvPr/>
        </p:nvSpPr>
        <p:spPr>
          <a:xfrm>
            <a:off x="1534020" y="4247535"/>
            <a:ext cx="904383" cy="6292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ACA0E43-2897-43F7-9D5C-15526E7EBABC}"/>
              </a:ext>
            </a:extLst>
          </p:cNvPr>
          <p:cNvSpPr/>
          <p:nvPr/>
        </p:nvSpPr>
        <p:spPr>
          <a:xfrm>
            <a:off x="6796999" y="4744064"/>
            <a:ext cx="2356837" cy="115529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33F009-ABDF-4B53-BB32-E8DEC0C03A9B}"/>
              </a:ext>
            </a:extLst>
          </p:cNvPr>
          <p:cNvSpPr/>
          <p:nvPr/>
        </p:nvSpPr>
        <p:spPr>
          <a:xfrm>
            <a:off x="333580" y="185077"/>
            <a:ext cx="9174213" cy="707886"/>
          </a:xfrm>
          <a:prstGeom prst="rect">
            <a:avLst/>
          </a:prstGeom>
        </p:spPr>
        <p:txBody>
          <a:bodyPr wrap="square">
            <a:spAutoFit/>
          </a:bodyPr>
          <a:lstStyle/>
          <a:p>
            <a:r>
              <a:rPr lang="en-US" sz="4000" dirty="0"/>
              <a:t>Determining characteristic roots – example</a:t>
            </a:r>
          </a:p>
        </p:txBody>
      </p:sp>
      <p:cxnSp>
        <p:nvCxnSpPr>
          <p:cNvPr id="11" name="Straight Connector 10">
            <a:extLst>
              <a:ext uri="{FF2B5EF4-FFF2-40B4-BE49-F238E27FC236}">
                <a16:creationId xmlns:a16="http://schemas.microsoft.com/office/drawing/2014/main" id="{4746CF29-3268-4B33-B40E-AF3D551B04C9}"/>
              </a:ext>
            </a:extLst>
          </p:cNvPr>
          <p:cNvCxnSpPr/>
          <p:nvPr/>
        </p:nvCxnSpPr>
        <p:spPr>
          <a:xfrm>
            <a:off x="6009995" y="1470759"/>
            <a:ext cx="0" cy="46874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08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33F009-ABDF-4B53-BB32-E8DEC0C03A9B}"/>
              </a:ext>
            </a:extLst>
          </p:cNvPr>
          <p:cNvSpPr/>
          <p:nvPr/>
        </p:nvSpPr>
        <p:spPr>
          <a:xfrm>
            <a:off x="333580" y="185077"/>
            <a:ext cx="9174213" cy="707886"/>
          </a:xfrm>
          <a:prstGeom prst="rect">
            <a:avLst/>
          </a:prstGeom>
        </p:spPr>
        <p:txBody>
          <a:bodyPr wrap="square">
            <a:spAutoFit/>
          </a:bodyPr>
          <a:lstStyle/>
          <a:p>
            <a:r>
              <a:rPr lang="en-US" sz="4000" dirty="0"/>
              <a:t>AR(2) stationary regions</a:t>
            </a:r>
          </a:p>
        </p:txBody>
      </p:sp>
      <p:pic>
        <p:nvPicPr>
          <p:cNvPr id="12" name="Picture 11">
            <a:extLst>
              <a:ext uri="{FF2B5EF4-FFF2-40B4-BE49-F238E27FC236}">
                <a16:creationId xmlns:a16="http://schemas.microsoft.com/office/drawing/2014/main" id="{89124F1E-44FF-4CB3-8E05-B5C52545F60D}"/>
              </a:ext>
            </a:extLst>
          </p:cNvPr>
          <p:cNvPicPr>
            <a:picLocks noChangeAspect="1"/>
          </p:cNvPicPr>
          <p:nvPr/>
        </p:nvPicPr>
        <p:blipFill>
          <a:blip r:embed="rId2"/>
          <a:stretch>
            <a:fillRect/>
          </a:stretch>
        </p:blipFill>
        <p:spPr>
          <a:xfrm>
            <a:off x="4458571" y="1769863"/>
            <a:ext cx="6742760" cy="4194412"/>
          </a:xfrm>
          <a:prstGeom prst="rect">
            <a:avLst/>
          </a:prstGeom>
        </p:spPr>
      </p:pic>
      <p:sp>
        <p:nvSpPr>
          <p:cNvPr id="13" name="TextBox 12">
            <a:extLst>
              <a:ext uri="{FF2B5EF4-FFF2-40B4-BE49-F238E27FC236}">
                <a16:creationId xmlns:a16="http://schemas.microsoft.com/office/drawing/2014/main" id="{DA3B07C3-3A8D-4B99-B3B5-BB71526EBCFF}"/>
              </a:ext>
            </a:extLst>
          </p:cNvPr>
          <p:cNvSpPr txBox="1"/>
          <p:nvPr/>
        </p:nvSpPr>
        <p:spPr>
          <a:xfrm>
            <a:off x="7477348" y="3253006"/>
            <a:ext cx="917624" cy="307777"/>
          </a:xfrm>
          <a:prstGeom prst="rect">
            <a:avLst/>
          </a:prstGeom>
          <a:noFill/>
        </p:spPr>
        <p:txBody>
          <a:bodyPr wrap="none" rtlCol="0">
            <a:spAutoFit/>
          </a:bodyPr>
          <a:lstStyle/>
          <a:p>
            <a:r>
              <a:rPr lang="en-US" sz="1400" dirty="0">
                <a:solidFill>
                  <a:srgbClr val="00B050"/>
                </a:solidFill>
              </a:rPr>
              <a:t>Real roots</a:t>
            </a:r>
          </a:p>
        </p:txBody>
      </p:sp>
      <p:sp>
        <p:nvSpPr>
          <p:cNvPr id="14" name="TextBox 13">
            <a:extLst>
              <a:ext uri="{FF2B5EF4-FFF2-40B4-BE49-F238E27FC236}">
                <a16:creationId xmlns:a16="http://schemas.microsoft.com/office/drawing/2014/main" id="{0193AE3D-F4C4-4B29-9F6E-A77DA5D0A397}"/>
              </a:ext>
            </a:extLst>
          </p:cNvPr>
          <p:cNvSpPr txBox="1"/>
          <p:nvPr/>
        </p:nvSpPr>
        <p:spPr>
          <a:xfrm>
            <a:off x="7316022" y="4386399"/>
            <a:ext cx="1240276" cy="307777"/>
          </a:xfrm>
          <a:prstGeom prst="rect">
            <a:avLst/>
          </a:prstGeom>
          <a:noFill/>
        </p:spPr>
        <p:txBody>
          <a:bodyPr wrap="none" rtlCol="0">
            <a:spAutoFit/>
          </a:bodyPr>
          <a:lstStyle/>
          <a:p>
            <a:r>
              <a:rPr lang="en-US" sz="1400" dirty="0">
                <a:solidFill>
                  <a:srgbClr val="00B050"/>
                </a:solidFill>
              </a:rPr>
              <a:t>Complex roots</a:t>
            </a:r>
          </a:p>
        </p:txBody>
      </p:sp>
      <p:sp>
        <p:nvSpPr>
          <p:cNvPr id="15" name="TextBox 14">
            <a:extLst>
              <a:ext uri="{FF2B5EF4-FFF2-40B4-BE49-F238E27FC236}">
                <a16:creationId xmlns:a16="http://schemas.microsoft.com/office/drawing/2014/main" id="{1CCDE711-BFC0-44BC-86DB-4D0C8A6A8A20}"/>
              </a:ext>
            </a:extLst>
          </p:cNvPr>
          <p:cNvSpPr txBox="1"/>
          <p:nvPr/>
        </p:nvSpPr>
        <p:spPr>
          <a:xfrm>
            <a:off x="5315517" y="2699846"/>
            <a:ext cx="958019" cy="307777"/>
          </a:xfrm>
          <a:prstGeom prst="rect">
            <a:avLst/>
          </a:prstGeom>
          <a:noFill/>
        </p:spPr>
        <p:txBody>
          <a:bodyPr wrap="none" rtlCol="0">
            <a:spAutoFit/>
          </a:bodyPr>
          <a:lstStyle/>
          <a:p>
            <a:r>
              <a:rPr lang="en-US" sz="1400" dirty="0">
                <a:solidFill>
                  <a:srgbClr val="0000FF"/>
                </a:solidFill>
              </a:rPr>
              <a:t>Oscillatory</a:t>
            </a:r>
          </a:p>
        </p:txBody>
      </p:sp>
      <p:sp>
        <p:nvSpPr>
          <p:cNvPr id="16" name="TextBox 15">
            <a:extLst>
              <a:ext uri="{FF2B5EF4-FFF2-40B4-BE49-F238E27FC236}">
                <a16:creationId xmlns:a16="http://schemas.microsoft.com/office/drawing/2014/main" id="{75EEB2C0-BE6B-435A-9CD8-E872794C448B}"/>
              </a:ext>
            </a:extLst>
          </p:cNvPr>
          <p:cNvSpPr txBox="1"/>
          <p:nvPr/>
        </p:nvSpPr>
        <p:spPr>
          <a:xfrm>
            <a:off x="9385537" y="2699845"/>
            <a:ext cx="1293046" cy="307777"/>
          </a:xfrm>
          <a:prstGeom prst="rect">
            <a:avLst/>
          </a:prstGeom>
          <a:noFill/>
        </p:spPr>
        <p:txBody>
          <a:bodyPr wrap="none" rtlCol="0">
            <a:spAutoFit/>
          </a:bodyPr>
          <a:lstStyle/>
          <a:p>
            <a:r>
              <a:rPr lang="en-US" sz="1400" dirty="0">
                <a:solidFill>
                  <a:srgbClr val="0000FF"/>
                </a:solidFill>
              </a:rPr>
              <a:t>Non-oscillatory</a:t>
            </a:r>
          </a:p>
        </p:txBody>
      </p:sp>
      <p:cxnSp>
        <p:nvCxnSpPr>
          <p:cNvPr id="18" name="Straight Connector 17">
            <a:extLst>
              <a:ext uri="{FF2B5EF4-FFF2-40B4-BE49-F238E27FC236}">
                <a16:creationId xmlns:a16="http://schemas.microsoft.com/office/drawing/2014/main" id="{A6591D30-4D98-4B77-8958-BFF5312CFF81}"/>
              </a:ext>
            </a:extLst>
          </p:cNvPr>
          <p:cNvCxnSpPr/>
          <p:nvPr/>
        </p:nvCxnSpPr>
        <p:spPr>
          <a:xfrm>
            <a:off x="4882242" y="3731854"/>
            <a:ext cx="6107837" cy="0"/>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1BEAC10-81F7-4646-8EAF-DDACEB263DE7}"/>
                  </a:ext>
                </a:extLst>
              </p:cNvPr>
              <p:cNvSpPr/>
              <p:nvPr/>
            </p:nvSpPr>
            <p:spPr>
              <a:xfrm>
                <a:off x="897959" y="2699846"/>
                <a:ext cx="2372957" cy="7400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2</m:t>
                                  </m:r>
                                </m:sub>
                              </m:sSub>
                            </m:e>
                          </m:rad>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den>
                      </m:f>
                    </m:oMath>
                  </m:oMathPara>
                </a14:m>
                <a:endParaRPr lang="en-US" dirty="0"/>
              </a:p>
            </p:txBody>
          </p:sp>
        </mc:Choice>
        <mc:Fallback xmlns="">
          <p:sp>
            <p:nvSpPr>
              <p:cNvPr id="19" name="Rectangle 18">
                <a:extLst>
                  <a:ext uri="{FF2B5EF4-FFF2-40B4-BE49-F238E27FC236}">
                    <a16:creationId xmlns:a16="http://schemas.microsoft.com/office/drawing/2014/main" id="{A1BEAC10-81F7-4646-8EAF-DDACEB263DE7}"/>
                  </a:ext>
                </a:extLst>
              </p:cNvPr>
              <p:cNvSpPr>
                <a:spLocks noRot="1" noChangeAspect="1" noMove="1" noResize="1" noEditPoints="1" noAdjustHandles="1" noChangeArrowheads="1" noChangeShapeType="1" noTextEdit="1"/>
              </p:cNvSpPr>
              <p:nvPr/>
            </p:nvSpPr>
            <p:spPr>
              <a:xfrm>
                <a:off x="897959" y="2699846"/>
                <a:ext cx="2372957" cy="740074"/>
              </a:xfrm>
              <a:prstGeom prst="rect">
                <a:avLst/>
              </a:prstGeom>
              <a:blipFill>
                <a:blip r:embed="rId3"/>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3327502-9662-40F2-A0D3-A60630481028}"/>
              </a:ext>
            </a:extLst>
          </p:cNvPr>
          <p:cNvSpPr txBox="1"/>
          <p:nvPr/>
        </p:nvSpPr>
        <p:spPr>
          <a:xfrm>
            <a:off x="612559" y="3770846"/>
            <a:ext cx="3477660" cy="923330"/>
          </a:xfrm>
          <a:prstGeom prst="rect">
            <a:avLst/>
          </a:prstGeom>
          <a:noFill/>
        </p:spPr>
        <p:txBody>
          <a:bodyPr wrap="square" rtlCol="0">
            <a:spAutoFit/>
          </a:bodyPr>
          <a:lstStyle/>
          <a:p>
            <a:r>
              <a:rPr lang="en-US" dirty="0"/>
              <a:t>All combinations of a</a:t>
            </a:r>
            <a:r>
              <a:rPr lang="en-US" baseline="-25000" dirty="0"/>
              <a:t>1</a:t>
            </a:r>
            <a:r>
              <a:rPr lang="en-US" dirty="0"/>
              <a:t> and a</a:t>
            </a:r>
            <a:r>
              <a:rPr lang="en-US" baseline="-25000" dirty="0"/>
              <a:t>2</a:t>
            </a:r>
            <a:r>
              <a:rPr lang="en-US" dirty="0"/>
              <a:t> </a:t>
            </a:r>
            <a:r>
              <a:rPr lang="en-US" u="sng" dirty="0"/>
              <a:t>inside</a:t>
            </a:r>
            <a:r>
              <a:rPr lang="en-US" dirty="0"/>
              <a:t> the triangle yield a stationary (non-explosive) AR(2) process.</a:t>
            </a:r>
          </a:p>
        </p:txBody>
      </p:sp>
      <p:sp>
        <p:nvSpPr>
          <p:cNvPr id="25" name="TextBox 24">
            <a:extLst>
              <a:ext uri="{FF2B5EF4-FFF2-40B4-BE49-F238E27FC236}">
                <a16:creationId xmlns:a16="http://schemas.microsoft.com/office/drawing/2014/main" id="{247688B2-3289-48E2-81A7-742310BC5094}"/>
              </a:ext>
            </a:extLst>
          </p:cNvPr>
          <p:cNvSpPr txBox="1"/>
          <p:nvPr/>
        </p:nvSpPr>
        <p:spPr>
          <a:xfrm>
            <a:off x="10032060" y="5122125"/>
            <a:ext cx="958019" cy="307777"/>
          </a:xfrm>
          <a:prstGeom prst="rect">
            <a:avLst/>
          </a:prstGeom>
          <a:noFill/>
        </p:spPr>
        <p:txBody>
          <a:bodyPr wrap="none" rtlCol="0">
            <a:spAutoFit/>
          </a:bodyPr>
          <a:lstStyle/>
          <a:p>
            <a:r>
              <a:rPr lang="en-US" sz="1400" dirty="0">
                <a:solidFill>
                  <a:srgbClr val="0000FF"/>
                </a:solidFill>
              </a:rPr>
              <a:t>Oscillatory</a:t>
            </a:r>
          </a:p>
        </p:txBody>
      </p:sp>
      <p:sp>
        <p:nvSpPr>
          <p:cNvPr id="26" name="TextBox 25">
            <a:extLst>
              <a:ext uri="{FF2B5EF4-FFF2-40B4-BE49-F238E27FC236}">
                <a16:creationId xmlns:a16="http://schemas.microsoft.com/office/drawing/2014/main" id="{4C95A4FE-EC77-4765-AE23-88EFDE0F1202}"/>
              </a:ext>
            </a:extLst>
          </p:cNvPr>
          <p:cNvSpPr txBox="1"/>
          <p:nvPr/>
        </p:nvSpPr>
        <p:spPr>
          <a:xfrm>
            <a:off x="5022985" y="5122126"/>
            <a:ext cx="958019" cy="307777"/>
          </a:xfrm>
          <a:prstGeom prst="rect">
            <a:avLst/>
          </a:prstGeom>
          <a:noFill/>
        </p:spPr>
        <p:txBody>
          <a:bodyPr wrap="none" rtlCol="0">
            <a:spAutoFit/>
          </a:bodyPr>
          <a:lstStyle/>
          <a:p>
            <a:r>
              <a:rPr lang="en-US" sz="1400" dirty="0">
                <a:solidFill>
                  <a:srgbClr val="0000FF"/>
                </a:solidFill>
              </a:rPr>
              <a:t>Oscillatory</a:t>
            </a:r>
          </a:p>
        </p:txBody>
      </p:sp>
    </p:spTree>
    <p:extLst>
      <p:ext uri="{BB962C8B-B14F-4D97-AF65-F5344CB8AC3E}">
        <p14:creationId xmlns:p14="http://schemas.microsoft.com/office/powerpoint/2010/main" val="2722866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33F009-ABDF-4B53-BB32-E8DEC0C03A9B}"/>
              </a:ext>
            </a:extLst>
          </p:cNvPr>
          <p:cNvSpPr/>
          <p:nvPr/>
        </p:nvSpPr>
        <p:spPr>
          <a:xfrm>
            <a:off x="333580" y="185077"/>
            <a:ext cx="9174213" cy="707886"/>
          </a:xfrm>
          <a:prstGeom prst="rect">
            <a:avLst/>
          </a:prstGeom>
        </p:spPr>
        <p:txBody>
          <a:bodyPr wrap="square">
            <a:spAutoFit/>
          </a:bodyPr>
          <a:lstStyle/>
          <a:p>
            <a:r>
              <a:rPr lang="en-US" sz="4000" dirty="0"/>
              <a:t>AR(2) stationary regions</a:t>
            </a:r>
          </a:p>
        </p:txBody>
      </p:sp>
      <p:sp>
        <p:nvSpPr>
          <p:cNvPr id="4" name="Rectangle 3">
            <a:extLst>
              <a:ext uri="{FF2B5EF4-FFF2-40B4-BE49-F238E27FC236}">
                <a16:creationId xmlns:a16="http://schemas.microsoft.com/office/drawing/2014/main" id="{B14802DF-F391-4A27-8A7B-F9C5C8950F07}"/>
              </a:ext>
            </a:extLst>
          </p:cNvPr>
          <p:cNvSpPr/>
          <p:nvPr/>
        </p:nvSpPr>
        <p:spPr>
          <a:xfrm>
            <a:off x="333580" y="1627896"/>
            <a:ext cx="4620047" cy="369332"/>
          </a:xfrm>
          <a:prstGeom prst="rect">
            <a:avLst/>
          </a:prstGeom>
        </p:spPr>
        <p:txBody>
          <a:bodyPr wrap="none">
            <a:spAutoFit/>
          </a:bodyPr>
          <a:lstStyle/>
          <a:p>
            <a:r>
              <a:rPr lang="en-US" dirty="0">
                <a:hlinkClick r:id="rId2"/>
              </a:rPr>
              <a:t>https://freakonometrics.hypotheses.org/12081</a:t>
            </a:r>
            <a:endParaRPr lang="en-US" dirty="0"/>
          </a:p>
        </p:txBody>
      </p:sp>
      <p:pic>
        <p:nvPicPr>
          <p:cNvPr id="3" name="Picture 2">
            <a:extLst>
              <a:ext uri="{FF2B5EF4-FFF2-40B4-BE49-F238E27FC236}">
                <a16:creationId xmlns:a16="http://schemas.microsoft.com/office/drawing/2014/main" id="{A56AD932-D828-4191-8DE4-C0CEF5AA6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288" y="1117666"/>
            <a:ext cx="5655493" cy="5655493"/>
          </a:xfrm>
          <a:prstGeom prst="rect">
            <a:avLst/>
          </a:prstGeom>
        </p:spPr>
      </p:pic>
      <p:sp>
        <p:nvSpPr>
          <p:cNvPr id="5" name="TextBox 4">
            <a:extLst>
              <a:ext uri="{FF2B5EF4-FFF2-40B4-BE49-F238E27FC236}">
                <a16:creationId xmlns:a16="http://schemas.microsoft.com/office/drawing/2014/main" id="{25EAB2D3-B04B-4150-9CAA-88AB2466BF16}"/>
              </a:ext>
            </a:extLst>
          </p:cNvPr>
          <p:cNvSpPr txBox="1"/>
          <p:nvPr/>
        </p:nvSpPr>
        <p:spPr>
          <a:xfrm>
            <a:off x="3613911" y="2092190"/>
            <a:ext cx="1666450" cy="461665"/>
          </a:xfrm>
          <a:prstGeom prst="rect">
            <a:avLst/>
          </a:prstGeom>
          <a:noFill/>
        </p:spPr>
        <p:txBody>
          <a:bodyPr wrap="square" rtlCol="0">
            <a:spAutoFit/>
          </a:bodyPr>
          <a:lstStyle/>
          <a:p>
            <a:r>
              <a:rPr lang="en-US" sz="1200" dirty="0"/>
              <a:t>gif automatically plays in slide show mode</a:t>
            </a:r>
          </a:p>
        </p:txBody>
      </p:sp>
      <p:sp>
        <p:nvSpPr>
          <p:cNvPr id="2" name="TextBox 1">
            <a:extLst>
              <a:ext uri="{FF2B5EF4-FFF2-40B4-BE49-F238E27FC236}">
                <a16:creationId xmlns:a16="http://schemas.microsoft.com/office/drawing/2014/main" id="{5A14BFE6-A004-4079-88DE-5A5ADB74101E}"/>
              </a:ext>
            </a:extLst>
          </p:cNvPr>
          <p:cNvSpPr txBox="1"/>
          <p:nvPr/>
        </p:nvSpPr>
        <p:spPr>
          <a:xfrm>
            <a:off x="6271491" y="3576080"/>
            <a:ext cx="4193309" cy="523220"/>
          </a:xfrm>
          <a:prstGeom prst="rect">
            <a:avLst/>
          </a:prstGeom>
          <a:noFill/>
        </p:spPr>
        <p:txBody>
          <a:bodyPr wrap="square" rtlCol="0">
            <a:spAutoFit/>
          </a:bodyPr>
          <a:lstStyle/>
          <a:p>
            <a:r>
              <a:rPr lang="en-US" sz="1400" dirty="0">
                <a:solidFill>
                  <a:srgbClr val="FF0000"/>
                </a:solidFill>
              </a:rPr>
              <a:t>Note how the series on the right “explodes” when the red dot travels outside the AR(2) stationary region.</a:t>
            </a:r>
          </a:p>
        </p:txBody>
      </p:sp>
      <p:sp>
        <p:nvSpPr>
          <p:cNvPr id="6" name="Rectangle 5">
            <a:extLst>
              <a:ext uri="{FF2B5EF4-FFF2-40B4-BE49-F238E27FC236}">
                <a16:creationId xmlns:a16="http://schemas.microsoft.com/office/drawing/2014/main" id="{33514BED-2DC3-4A14-982A-08344CCE8573}"/>
              </a:ext>
            </a:extLst>
          </p:cNvPr>
          <p:cNvSpPr/>
          <p:nvPr/>
        </p:nvSpPr>
        <p:spPr>
          <a:xfrm>
            <a:off x="5280361" y="4304145"/>
            <a:ext cx="5655494" cy="2469014"/>
          </a:xfrm>
          <a:prstGeom prst="rect">
            <a:avLst/>
          </a:prstGeom>
          <a:solidFill>
            <a:schemeClr val="tx1">
              <a:alpha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A73474D-A9D3-4AB7-91C0-320BEBC290F8}"/>
              </a:ext>
            </a:extLst>
          </p:cNvPr>
          <p:cNvSpPr txBox="1"/>
          <p:nvPr/>
        </p:nvSpPr>
        <p:spPr>
          <a:xfrm>
            <a:off x="2678178" y="5538652"/>
            <a:ext cx="2689110" cy="523220"/>
          </a:xfrm>
          <a:prstGeom prst="rect">
            <a:avLst/>
          </a:prstGeom>
          <a:noFill/>
        </p:spPr>
        <p:txBody>
          <a:bodyPr wrap="square" rtlCol="0">
            <a:spAutoFit/>
          </a:bodyPr>
          <a:lstStyle/>
          <a:p>
            <a:r>
              <a:rPr lang="en-US" sz="1400" dirty="0">
                <a:solidFill>
                  <a:schemeClr val="tx1">
                    <a:lumMod val="75000"/>
                    <a:lumOff val="25000"/>
                  </a:schemeClr>
                </a:solidFill>
              </a:rPr>
              <a:t>Ignore the ACF and PACF for now.  We will cover this in module 5.</a:t>
            </a:r>
          </a:p>
        </p:txBody>
      </p:sp>
    </p:spTree>
    <p:extLst>
      <p:ext uri="{BB962C8B-B14F-4D97-AF65-F5344CB8AC3E}">
        <p14:creationId xmlns:p14="http://schemas.microsoft.com/office/powerpoint/2010/main" val="2782009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14647</TotalTime>
  <Words>966</Words>
  <Application>Microsoft Office PowerPoint</Application>
  <PresentationFormat>Widescreen</PresentationFormat>
  <Paragraphs>174</Paragraphs>
  <Slides>21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Stationarity, Causality &amp; Invertibility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 Telkamp</dc:creator>
  <cp:lastModifiedBy>Art Telkamp</cp:lastModifiedBy>
  <cp:revision>697</cp:revision>
  <dcterms:created xsi:type="dcterms:W3CDTF">2018-05-02T14:25:55Z</dcterms:created>
  <dcterms:modified xsi:type="dcterms:W3CDTF">2019-09-12T21:29:33Z</dcterms:modified>
</cp:coreProperties>
</file>